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7" r:id="rId5"/>
    <p:sldId id="264" r:id="rId6"/>
    <p:sldId id="268" r:id="rId7"/>
    <p:sldId id="271" r:id="rId8"/>
    <p:sldId id="270" r:id="rId9"/>
    <p:sldId id="265" r:id="rId10"/>
    <p:sldId id="266" r:id="rId11"/>
    <p:sldId id="272" r:id="rId12"/>
    <p:sldId id="273" r:id="rId13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60914"/>
    <a:srgbClr val="EBB6CA"/>
    <a:srgbClr val="B9BAA3"/>
    <a:srgbClr val="A50021"/>
    <a:srgbClr val="D5352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75" d="100"/>
          <a:sy n="75" d="100"/>
        </p:scale>
        <p:origin x="1872" y="10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3CE99-6BCF-8260-E5A5-6F27DDF940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fr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72DFD2-369B-6D69-A7C4-F437708B65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80876C-F296-8F99-A359-4371BF2F51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A34D2-5FF9-45D5-9C26-39AD24238224}" type="datetimeFigureOut">
              <a:rPr lang="fr-FR" smtClean="0"/>
              <a:t>22/02/2023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7282B2-3EE7-6103-1933-C3B82B1C47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C29B11-A921-614F-163D-26273765E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B1750-46A7-473E-8A51-92A61D8A446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527898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73914-6E10-BF88-298E-EDD5CF8A1A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1627953-7CB9-98CD-EE94-C29DFF2124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566384-7C59-089E-C8F2-B1C82638B7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A34D2-5FF9-45D5-9C26-39AD24238224}" type="datetimeFigureOut">
              <a:rPr lang="fr-FR" smtClean="0"/>
              <a:t>22/02/2023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CE4CA9-A7AA-0251-3F50-48F18757F0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009ED5-FD9C-3A41-06B4-608232C98D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B1750-46A7-473E-8A51-92A61D8A446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580044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A1DF68E-170C-8F37-380B-0C8D2F40AB2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4F8232F-328F-ED34-0920-B4C1BBC99C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C5E2E5-D014-4E0D-040B-B9297A6E4A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A34D2-5FF9-45D5-9C26-39AD24238224}" type="datetimeFigureOut">
              <a:rPr lang="fr-FR" smtClean="0"/>
              <a:t>22/02/2023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3AF69B-C581-F312-C353-9AA86BC285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CBC4E1-BF99-DDCF-F660-4AC3A9AEC0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B1750-46A7-473E-8A51-92A61D8A446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361865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C06C1-4CAD-D1F4-784E-6A5ACA1F03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0D840-DB32-63DE-4156-658E4E0D04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F100B6-F1CE-38CA-4767-A810D2DB3B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A34D2-5FF9-45D5-9C26-39AD24238224}" type="datetimeFigureOut">
              <a:rPr lang="fr-FR" smtClean="0"/>
              <a:t>22/02/2023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C25BDB-2CDD-896F-B2CE-DF0D1C69E0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3D9429-1EFD-8228-D3D2-01DD49ADEE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B1750-46A7-473E-8A51-92A61D8A446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236935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1777C-EFED-7E3C-A773-7A9BF2F7A4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E99A0-37E1-879C-6A7E-3803762E1A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BA9A9C-621B-DA50-9C13-705806720C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A34D2-5FF9-45D5-9C26-39AD24238224}" type="datetimeFigureOut">
              <a:rPr lang="fr-FR" smtClean="0"/>
              <a:t>22/02/2023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888E60-15E0-1846-000C-D5DA353C47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16A4FB-58C4-DE95-878D-E1BE75498A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B1750-46A7-473E-8A51-92A61D8A446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493897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DF06A-4FAF-E18B-1E5D-0D573D5D4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50DE0F-C423-C2BB-32D7-33901E2BDC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r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8D8030-AFB6-23B6-8B53-0B6025EFC2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r-F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DC0F0B-81C1-EBAA-0FA6-C98A990C6C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A34D2-5FF9-45D5-9C26-39AD24238224}" type="datetimeFigureOut">
              <a:rPr lang="fr-FR" smtClean="0"/>
              <a:t>22/02/2023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838141-43D6-373C-FA88-9082288B9D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2DE75E-76FB-B8DB-F5B9-C07C4AE15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B1750-46A7-473E-8A51-92A61D8A446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229737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10B78B-F471-EB3E-C94E-E6AA5985E0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EEB551-D7F9-45F9-B48E-929A052C93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AA2F56-27EE-FAA5-5A05-5C2E364C29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r-F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BC183E0-77CE-C9FA-B2AE-EB0C436F4A0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9531A09-C9AF-6F06-37BA-2C2BD53E50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r-F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8D799D0-C250-1886-8A1A-07E38F7979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A34D2-5FF9-45D5-9C26-39AD24238224}" type="datetimeFigureOut">
              <a:rPr lang="fr-FR" smtClean="0"/>
              <a:t>22/02/2023</a:t>
            </a:fld>
            <a:endParaRPr lang="fr-F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CBA619C-3C12-B599-3A20-415B886EE5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BE66783-1436-16D8-3334-4CA69345AC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B1750-46A7-473E-8A51-92A61D8A446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227316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DC8E76-BC70-85E8-E185-604849C15E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fr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59F49E-BF33-E254-DCA5-462AA54C58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A34D2-5FF9-45D5-9C26-39AD24238224}" type="datetimeFigureOut">
              <a:rPr lang="fr-FR" smtClean="0"/>
              <a:t>22/02/2023</a:t>
            </a:fld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39CC89-C4E9-47C0-1CB0-C378AA7824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945FC4-D379-C723-47CE-DE75314BF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B1750-46A7-473E-8A51-92A61D8A446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217892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0996074-3E73-D319-AEE0-A3570ED942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A34D2-5FF9-45D5-9C26-39AD24238224}" type="datetimeFigureOut">
              <a:rPr lang="fr-FR" smtClean="0"/>
              <a:t>22/02/2023</a:t>
            </a:fld>
            <a:endParaRPr lang="fr-F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88E1C73-6DCD-58D1-82AE-5AE5F5FB60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E5D4EA-B4F8-55D5-F0E7-6A24D74C2E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B1750-46A7-473E-8A51-92A61D8A446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267648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8BC419-36D2-C904-4B6E-E22EBD5F66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87508C-3980-7C0E-76BA-7103FC2D40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E44110-768F-FAE2-99DE-9B4341E22F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98C9B3-4AD3-0BCF-4BDE-7F3BF2A233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A34D2-5FF9-45D5-9C26-39AD24238224}" type="datetimeFigureOut">
              <a:rPr lang="fr-FR" smtClean="0"/>
              <a:t>22/02/2023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9AC79E-8620-A098-ABB7-04C743541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49ECB8-72C8-E35C-70C0-08F35BAA30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B1750-46A7-473E-8A51-92A61D8A446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493906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4FF1EC-FCA1-A035-D734-C7ADE90333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fr-F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BCE5DA7-BBDE-F78F-4B0A-AD97F024D1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88D7DC-9AE9-45EE-CAED-0F87CC4221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454874-A613-462F-0657-1FCF4B4B31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A34D2-5FF9-45D5-9C26-39AD24238224}" type="datetimeFigureOut">
              <a:rPr lang="fr-FR" smtClean="0"/>
              <a:t>22/02/2023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1013DD-3960-8D25-6F53-BC359B232D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542447-8FD9-5803-A35C-6F548F2EE2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B1750-46A7-473E-8A51-92A61D8A446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646336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9B9B323-6CA2-56E3-9EA6-A09B2645B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8A9BBF-A779-15CE-0C62-3952CC2E8F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5BD037-EF61-4FD6-D088-1259924C1C3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CA34D2-5FF9-45D5-9C26-39AD24238224}" type="datetimeFigureOut">
              <a:rPr lang="fr-FR" smtClean="0"/>
              <a:t>22/02/2023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B28ECD-FD96-0FB0-DD11-33554E6BD3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5E8B14-8C9E-5B60-10FA-A7E4D849FA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8B1750-46A7-473E-8A51-92A61D8A4469}" type="slidenum">
              <a:rPr lang="fr-FR" smtClean="0"/>
              <a:t>‹#›</a:t>
            </a:fld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6B9C5C8-4D7F-B752-C58B-992A018B2549}"/>
              </a:ext>
            </a:extLst>
          </p:cNvPr>
          <p:cNvSpPr/>
          <p:nvPr userDrawn="1"/>
        </p:nvSpPr>
        <p:spPr>
          <a:xfrm>
            <a:off x="-102577" y="-96715"/>
            <a:ext cx="12397154" cy="7051430"/>
          </a:xfrm>
          <a:prstGeom prst="rect">
            <a:avLst/>
          </a:prstGeom>
          <a:gradFill flip="none" rotWithShape="1">
            <a:gsLst>
              <a:gs pos="50000">
                <a:srgbClr val="321704"/>
              </a:gs>
              <a:gs pos="0">
                <a:srgbClr val="582808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Picture 7" descr="A picture containing text, furniture, curtain&#10;&#10;Description automatically generated">
            <a:extLst>
              <a:ext uri="{FF2B5EF4-FFF2-40B4-BE49-F238E27FC236}">
                <a16:creationId xmlns:a16="http://schemas.microsoft.com/office/drawing/2014/main" id="{627A4AEF-E9C3-4F59-D5D8-945117BA508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334" b="98141" l="2346" r="96889">
                        <a14:foregroundMark x1="28768" y1="62005" x2="28768" y2="62005"/>
                        <a14:foregroundMark x1="92932" y1="79952" x2="93366" y2="77221"/>
                        <a14:foregroundMark x1="92164" y1="84778" x2="92786" y2="80867"/>
                        <a14:foregroundMark x1="91306" y1="90171" x2="91941" y2="86178"/>
                        <a14:foregroundMark x1="90576" y1="65944" x2="90446" y2="65457"/>
                        <a14:foregroundMark x1="91758" y1="70380" x2="91623" y2="69872"/>
                        <a14:foregroundMark x1="92202" y1="72048" x2="92092" y2="71633"/>
                        <a14:foregroundMark x1="92954" y1="74870" x2="92855" y2="74496"/>
                        <a14:foregroundMark x1="93407" y1="76573" x2="92990" y2="75005"/>
                        <a14:foregroundMark x1="86061" y1="87081" x2="85641" y2="89248"/>
                        <a14:foregroundMark x1="88528" y1="74356" x2="87310" y2="80638"/>
                        <a14:foregroundMark x1="90223" y1="65606" x2="90124" y2="66118"/>
                        <a14:foregroundMark x1="81625" y1="90813" x2="79521" y2="91633"/>
                        <a14:foregroundMark x1="85641" y1="89248" x2="82974" y2="90287"/>
                        <a14:foregroundMark x1="93879" y1="75101" x2="93879" y2="75101"/>
                        <a14:foregroundMark x1="97679" y1="54446" x2="97420" y2="58718"/>
                        <a14:foregroundMark x1="91358" y1="96151" x2="89008" y2="98141"/>
                        <a14:foregroundMark x1="94331" y1="93635" x2="93812" y2="94075"/>
                        <a14:foregroundMark x1="95055" y1="93022" x2="94734" y2="93294"/>
                        <a14:foregroundMark x1="61497" y1="93859" x2="38893" y2="90340"/>
                        <a14:foregroundMark x1="89008" y1="98141" x2="69269" y2="95068"/>
                        <a14:foregroundMark x1="37872" y1="81724" x2="37715" y2="80399"/>
                        <a14:foregroundMark x1="38062" y1="83327" x2="37906" y2="82009"/>
                        <a14:foregroundMark x1="38893" y1="90340" x2="38344" y2="85705"/>
                        <a14:foregroundMark x1="38135" y1="61851" x2="39100" y2="60831"/>
                        <a14:foregroundMark x1="36296" y1="63792" x2="36738" y2="63325"/>
                        <a14:foregroundMark x1="97348" y1="53921" x2="97083" y2="59231"/>
                        <a14:foregroundMark x1="96111" y1="90206" x2="96914" y2="94907"/>
                        <a14:foregroundMark x1="95984" y1="89463" x2="96042" y2="89800"/>
                        <a14:foregroundMark x1="93318" y1="26031" x2="93318" y2="26031"/>
                        <a14:foregroundMark x1="98444" y1="47736" x2="92910" y2="36783"/>
                        <a14:foregroundMark x1="92910" y1="36783" x2="94185" y2="12813"/>
                        <a14:foregroundMark x1="94185" y1="12813" x2="92553" y2="7761"/>
                        <a14:foregroundMark x1="92553" y1="7761" x2="92247" y2="7235"/>
                        <a14:foregroundMark x1="78068" y1="2344" x2="78156" y2="626"/>
                        <a14:foregroundMark x1="75822" y1="46322" x2="78068" y2="2344"/>
                        <a14:foregroundMark x1="52589" y1="16411" x2="52589" y2="16411"/>
                        <a14:foregroundMark x1="66488" y1="18068" x2="66488" y2="18068"/>
                        <a14:foregroundMark x1="65800" y1="24576" x2="65800" y2="24576"/>
                        <a14:foregroundMark x1="68477" y1="43129" x2="67126" y2="14026"/>
                        <a14:foregroundMark x1="67126" y1="14026" x2="60495" y2="8084"/>
                        <a14:foregroundMark x1="60495" y1="8084" x2="51288" y2="8488"/>
                        <a14:foregroundMark x1="51288" y1="8488" x2="47360" y2="43129"/>
                        <a14:foregroundMark x1="44019" y1="43694" x2="41290" y2="11722"/>
                        <a14:foregroundMark x1="41290" y1="11722" x2="36776" y2="7518"/>
                        <a14:foregroundMark x1="36776" y1="7518" x2="11094" y2="7154"/>
                        <a14:foregroundMark x1="11094" y1="7154" x2="4438" y2="18472"/>
                        <a14:foregroundMark x1="4438" y1="18472" x2="2346" y2="39774"/>
                        <a14:foregroundMark x1="2346" y1="39774" x2="2754" y2="43694"/>
                        <a14:foregroundMark x1="3979" y1="93007" x2="4667" y2="62207"/>
                        <a14:foregroundMark x1="4667" y1="62207" x2="5126" y2="60428"/>
                        <a14:foregroundMark x1="5891" y1="52587" x2="11145" y2="53274"/>
                        <a14:foregroundMark x1="11145" y1="53274" x2="16858" y2="52829"/>
                        <a14:foregroundMark x1="16858" y1="52829" x2="27008" y2="53072"/>
                        <a14:foregroundMark x1="31293" y1="53072" x2="31293" y2="53072"/>
                        <a14:foregroundMark x1="33180" y1="52910" x2="2729" y2="52749"/>
                        <a14:foregroundMark x1="2729" y1="52749" x2="2474" y2="52910"/>
                        <a14:backgroundMark x1="78118" y1="1738" x2="78118" y2="1738"/>
                        <a14:backgroundMark x1="84417" y1="2223" x2="84417" y2="2223"/>
                        <a14:backgroundMark x1="77990" y1="1576" x2="78092" y2="1213"/>
                        <a14:backgroundMark x1="84366" y1="2506" x2="84213" y2="2546"/>
                        <a14:backgroundMark x1="77378" y1="1132" x2="78041" y2="1213"/>
                        <a14:backgroundMark x1="78755" y1="1293" x2="79163" y2="1213"/>
                        <a14:backgroundMark x1="77888" y1="1657" x2="77888" y2="1657"/>
                        <a14:backgroundMark x1="77990" y1="1496" x2="79470" y2="1657"/>
                        <a14:backgroundMark x1="78092" y1="445" x2="78118" y2="2264"/>
                        <a14:backgroundMark x1="78602" y1="2425" x2="78602" y2="1132"/>
                        <a14:backgroundMark x1="78322" y1="889" x2="78041" y2="2425"/>
                        <a14:backgroundMark x1="77888" y1="2344" x2="77888" y2="2344"/>
                        <a14:backgroundMark x1="78220" y1="2425" x2="78220" y2="2425"/>
                        <a14:backgroundMark x1="77990" y1="2506" x2="77990" y2="2506"/>
                        <a14:backgroundMark x1="78220" y1="889" x2="78220" y2="889"/>
                        <a14:backgroundMark x1="66947" y1="23525" x2="66947" y2="23525"/>
                        <a14:backgroundMark x1="35272" y1="65562" x2="79087" y2="68310"/>
                        <a14:backgroundMark x1="79087" y1="68310" x2="95945" y2="66492"/>
                        <a14:backgroundMark x1="95945" y1="66492" x2="95460" y2="94665"/>
                        <a14:backgroundMark x1="95460" y1="94665" x2="34991" y2="94260"/>
                        <a14:backgroundMark x1="34991" y1="94260" x2="36700" y2="64673"/>
                        <a14:backgroundMark x1="36700" y1="64673" x2="36215" y2="64551"/>
                        <a14:backgroundMark x1="85565" y1="61681" x2="90105" y2="60994"/>
                        <a14:backgroundMark x1="90105" y1="60994" x2="93369" y2="61722"/>
                        <a14:backgroundMark x1="93369" y1="61722" x2="95103" y2="60509"/>
                        <a14:backgroundMark x1="95103" y1="60509" x2="96761" y2="63985"/>
                        <a14:backgroundMark x1="96761" y1="63985" x2="96557" y2="74778"/>
                        <a14:backgroundMark x1="97577" y1="60226" x2="97169" y2="65360"/>
                        <a14:backgroundMark x1="97169" y1="65360" x2="95741" y2="68351"/>
                        <a14:backgroundMark x1="95741" y1="68351" x2="97016" y2="60914"/>
                        <a14:backgroundMark x1="97016" y1="60914" x2="97628" y2="59620"/>
                        <a14:backgroundMark x1="96302" y1="60388" x2="97934" y2="58569"/>
                        <a14:backgroundMark x1="97246" y1="58650" x2="97679" y2="58731"/>
                        <a14:backgroundMark x1="97144" y1="59175" x2="97883" y2="58165"/>
                        <a14:backgroundMark x1="96991" y1="60469" x2="96327" y2="78698"/>
                        <a14:backgroundMark x1="96327" y1="78698" x2="97042" y2="66694"/>
                        <a14:backgroundMark x1="97042" y1="66694" x2="96940" y2="66330"/>
                        <a14:backgroundMark x1="94568" y1="67704" x2="45856" y2="65238"/>
                        <a14:backgroundMark x1="45856" y1="65238" x2="38944" y2="68068"/>
                        <a14:backgroundMark x1="38944" y1="68068" x2="34558" y2="78739"/>
                        <a14:backgroundMark x1="34558" y1="78739" x2="41265" y2="89369"/>
                        <a14:backgroundMark x1="41265" y1="89369" x2="90130" y2="95918"/>
                        <a14:backgroundMark x1="90130" y1="95918" x2="93854" y2="94988"/>
                        <a14:backgroundMark x1="93854" y1="94988" x2="96557" y2="88925"/>
                        <a14:backgroundMark x1="96557" y1="88925" x2="96378" y2="75020"/>
                        <a14:backgroundMark x1="96378" y1="75020" x2="94568" y2="68351"/>
                        <a14:backgroundMark x1="94568" y1="68351" x2="93675" y2="67381"/>
                        <a14:backgroundMark x1="42770" y1="62490" x2="39199" y2="61116"/>
                        <a14:backgroundMark x1="39199" y1="61116" x2="36368" y2="62813"/>
                        <a14:backgroundMark x1="36368" y1="62813" x2="35246" y2="68957"/>
                        <a14:backgroundMark x1="37694" y1="60550" x2="39735" y2="59297"/>
                        <a14:backgroundMark x1="39735" y1="59297" x2="41877" y2="60550"/>
                        <a14:backgroundMark x1="39403" y1="60428" x2="37235" y2="62328"/>
                        <a14:backgroundMark x1="37235" y1="62328" x2="34685" y2="69402"/>
                        <a14:backgroundMark x1="34685" y1="69402" x2="37261" y2="80437"/>
                        <a14:backgroundMark x1="37261" y1="80437" x2="40168" y2="80558"/>
                        <a14:backgroundMark x1="40168" y1="80558" x2="39582" y2="60954"/>
                        <a14:backgroundMark x1="39582" y1="60954" x2="39403" y2="60428"/>
                        <a14:backgroundMark x1="37924" y1="62126" x2="37924" y2="62894"/>
                        <a14:backgroundMark x1="38230" y1="62247" x2="37490" y2="63137"/>
                        <a14:backgroundMark x1="37618" y1="62611" x2="37031" y2="63662"/>
                        <a14:backgroundMark x1="38434" y1="62126" x2="36725" y2="66249"/>
                        <a14:backgroundMark x1="36725" y1="66249" x2="36725" y2="66249"/>
                        <a14:backgroundMark x1="35909" y1="64188" x2="38154" y2="79184"/>
                        <a14:backgroundMark x1="38154" y1="79184" x2="38154" y2="79184"/>
                        <a14:backgroundMark x1="35756" y1="70655" x2="35833" y2="74252"/>
                        <a14:backgroundMark x1="35833" y1="74252" x2="37847" y2="84842"/>
                        <a14:backgroundMark x1="38077" y1="78011" x2="37439" y2="82013"/>
                        <a14:backgroundMark x1="37439" y1="82013" x2="37465" y2="89329"/>
                        <a14:backgroundMark x1="37465" y1="89329" x2="39811" y2="93169"/>
                        <a14:backgroundMark x1="39811" y1="93169" x2="54093" y2="94907"/>
                        <a14:backgroundMark x1="54093" y1="94907" x2="61311" y2="94422"/>
                        <a14:backgroundMark x1="61311" y1="94422" x2="56006" y2="88844"/>
                        <a14:backgroundMark x1="56006" y1="88844" x2="38562" y2="80113"/>
                        <a14:backgroundMark x1="38562" y1="80113" x2="37261" y2="78537"/>
                        <a14:backgroundMark x1="55573" y1="66774" x2="56618" y2="77162"/>
                        <a14:backgroundMark x1="56618" y1="77162" x2="62994" y2="89208"/>
                        <a14:backgroundMark x1="62994" y1="89208" x2="74879" y2="90380"/>
                        <a14:backgroundMark x1="74879" y1="90380" x2="81714" y2="79951"/>
                        <a14:backgroundMark x1="81714" y1="79951" x2="61846" y2="68836"/>
                        <a14:backgroundMark x1="61846" y1="68836" x2="55062" y2="70776"/>
                        <a14:backgroundMark x1="91099" y1="64309" x2="84876" y2="68472"/>
                        <a14:backgroundMark x1="84876" y1="68472" x2="80031" y2="89046"/>
                        <a14:backgroundMark x1="80031" y1="89046" x2="88141" y2="94422"/>
                        <a14:backgroundMark x1="88141" y1="94422" x2="95435" y2="85570"/>
                        <a14:backgroundMark x1="95435" y1="85570" x2="94160" y2="69281"/>
                        <a14:backgroundMark x1="94160" y1="69281" x2="89441" y2="63460"/>
                        <a14:backgroundMark x1="89441" y1="63460" x2="88268" y2="63015"/>
                        <a14:backgroundMark x1="93191" y1="68836" x2="87478" y2="70331"/>
                        <a14:backgroundMark x1="87478" y1="70331" x2="86126" y2="93411"/>
                        <a14:backgroundMark x1="86126" y1="93411" x2="94568" y2="74212"/>
                        <a14:backgroundMark x1="94568" y1="74212" x2="90819" y2="63258"/>
                        <a14:backgroundMark x1="94083" y1="68189" x2="90411" y2="68472"/>
                        <a14:backgroundMark x1="90411" y1="68472" x2="88931" y2="84236"/>
                        <a14:backgroundMark x1="88931" y1="84236" x2="91915" y2="87551"/>
                        <a14:backgroundMark x1="93854" y1="69078" x2="89569" y2="73363"/>
                        <a14:backgroundMark x1="89569" y1="73363" x2="91099" y2="85691"/>
                        <a14:backgroundMark x1="91099" y1="85691" x2="93471" y2="72070"/>
                        <a14:backgroundMark x1="93471" y1="72070" x2="91099" y2="66613"/>
                        <a14:backgroundMark x1="92833" y1="65724" x2="88957" y2="67219"/>
                        <a14:backgroundMark x1="88957" y1="67219" x2="89875" y2="86378"/>
                        <a14:backgroundMark x1="89875" y1="86378" x2="94542" y2="77041"/>
                        <a14:backgroundMark x1="94542" y1="77041" x2="92170" y2="66936"/>
                        <a14:backgroundMark x1="92170" y1="66936" x2="91252" y2="65724"/>
                        <a14:backgroundMark x1="91992" y1="66492" x2="89773" y2="66694"/>
                        <a14:backgroundMark x1="89773" y1="66694" x2="88243" y2="81245"/>
                        <a14:backgroundMark x1="88243" y1="81245" x2="92935" y2="86459"/>
                        <a14:backgroundMark x1="92935" y1="86459" x2="93828" y2="74131"/>
                        <a14:backgroundMark x1="93828" y1="74131" x2="90972" y2="65198"/>
                        <a14:backgroundMark x1="92757" y1="70776" x2="92068" y2="78294"/>
                        <a14:backgroundMark x1="92068" y1="78294" x2="93191" y2="70655"/>
                        <a14:backgroundMark x1="85233" y1="74131" x2="85233" y2="7413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040" t="50441" r="1244" b="37655"/>
          <a:stretch/>
        </p:blipFill>
        <p:spPr>
          <a:xfrm>
            <a:off x="-1927226" y="-874435"/>
            <a:ext cx="16551275" cy="1755061"/>
          </a:xfrm>
          <a:prstGeom prst="rect">
            <a:avLst/>
          </a:prstGeom>
        </p:spPr>
      </p:pic>
      <p:pic>
        <p:nvPicPr>
          <p:cNvPr id="9" name="Picture 8" descr="A picture containing text, furniture, curtain&#10;&#10;Description automatically generated">
            <a:extLst>
              <a:ext uri="{FF2B5EF4-FFF2-40B4-BE49-F238E27FC236}">
                <a16:creationId xmlns:a16="http://schemas.microsoft.com/office/drawing/2014/main" id="{503ADD58-46DE-09BA-205F-A60021BFB1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334" b="98141" l="2346" r="96889">
                        <a14:foregroundMark x1="28768" y1="62005" x2="28768" y2="62005"/>
                        <a14:foregroundMark x1="86585" y1="88884" x2="86585" y2="88884"/>
                        <a14:foregroundMark x1="91150" y1="91148" x2="93446" y2="76718"/>
                        <a14:foregroundMark x1="93446" y1="76718" x2="90334" y2="65036"/>
                        <a14:foregroundMark x1="90334" y1="65036" x2="85641" y2="89248"/>
                        <a14:foregroundMark x1="85641" y1="89248" x2="79521" y2="91633"/>
                        <a14:foregroundMark x1="93879" y1="75101" x2="93879" y2="75101"/>
                        <a14:foregroundMark x1="97679" y1="54446" x2="95358" y2="92765"/>
                        <a14:foregroundMark x1="95358" y1="92765" x2="89008" y2="98141"/>
                        <a14:foregroundMark x1="89008" y1="98141" x2="38893" y2="90340"/>
                        <a14:foregroundMark x1="38893" y1="90340" x2="35807" y2="64309"/>
                        <a14:foregroundMark x1="35807" y1="64309" x2="39633" y2="60267"/>
                        <a14:foregroundMark x1="39633" y1="60267" x2="42336" y2="60469"/>
                        <a14:foregroundMark x1="97348" y1="53921" x2="95664" y2="87591"/>
                        <a14:foregroundMark x1="95664" y1="87591" x2="96914" y2="94907"/>
                        <a14:foregroundMark x1="93318" y1="26031" x2="93318" y2="26031"/>
                        <a14:foregroundMark x1="98444" y1="47736" x2="92910" y2="36783"/>
                        <a14:foregroundMark x1="92910" y1="36783" x2="94185" y2="12813"/>
                        <a14:foregroundMark x1="94185" y1="12813" x2="92553" y2="7761"/>
                        <a14:foregroundMark x1="92553" y1="7761" x2="92247" y2="7235"/>
                        <a14:foregroundMark x1="78068" y1="2344" x2="78156" y2="626"/>
                        <a14:foregroundMark x1="75822" y1="46322" x2="78068" y2="2344"/>
                        <a14:foregroundMark x1="52589" y1="16411" x2="52589" y2="16411"/>
                        <a14:foregroundMark x1="66488" y1="18068" x2="66488" y2="18068"/>
                        <a14:foregroundMark x1="65800" y1="24576" x2="65800" y2="24576"/>
                        <a14:foregroundMark x1="68477" y1="43129" x2="67126" y2="14026"/>
                        <a14:foregroundMark x1="67126" y1="14026" x2="60495" y2="8084"/>
                        <a14:foregroundMark x1="60495" y1="8084" x2="51288" y2="8488"/>
                        <a14:foregroundMark x1="51288" y1="8488" x2="47360" y2="43129"/>
                        <a14:foregroundMark x1="44019" y1="43694" x2="41290" y2="11722"/>
                        <a14:foregroundMark x1="41290" y1="11722" x2="36776" y2="7518"/>
                        <a14:foregroundMark x1="36776" y1="7518" x2="11094" y2="7154"/>
                        <a14:foregroundMark x1="11094" y1="7154" x2="4438" y2="18472"/>
                        <a14:foregroundMark x1="4438" y1="18472" x2="2346" y2="39774"/>
                        <a14:foregroundMark x1="2346" y1="39774" x2="2754" y2="43694"/>
                        <a14:foregroundMark x1="3979" y1="93007" x2="4667" y2="62207"/>
                        <a14:foregroundMark x1="4667" y1="62207" x2="5126" y2="60428"/>
                        <a14:foregroundMark x1="5891" y1="52587" x2="11145" y2="53274"/>
                        <a14:foregroundMark x1="11145" y1="53274" x2="16858" y2="52829"/>
                        <a14:foregroundMark x1="16858" y1="52829" x2="27008" y2="53072"/>
                        <a14:foregroundMark x1="31293" y1="53072" x2="31293" y2="53072"/>
                        <a14:foregroundMark x1="33180" y1="52910" x2="2729" y2="52749"/>
                        <a14:foregroundMark x1="2729" y1="52749" x2="2474" y2="52910"/>
                        <a14:backgroundMark x1="78118" y1="1738" x2="78118" y2="1738"/>
                        <a14:backgroundMark x1="84417" y1="2223" x2="84417" y2="2223"/>
                        <a14:backgroundMark x1="77990" y1="1576" x2="78092" y2="1213"/>
                        <a14:backgroundMark x1="84366" y1="2506" x2="84213" y2="2546"/>
                        <a14:backgroundMark x1="77378" y1="1132" x2="78041" y2="1213"/>
                        <a14:backgroundMark x1="78755" y1="1293" x2="79163" y2="1213"/>
                        <a14:backgroundMark x1="77888" y1="1657" x2="77888" y2="1657"/>
                        <a14:backgroundMark x1="77990" y1="1496" x2="79470" y2="1657"/>
                        <a14:backgroundMark x1="78092" y1="445" x2="78118" y2="2264"/>
                        <a14:backgroundMark x1="78602" y1="2425" x2="78602" y2="1132"/>
                        <a14:backgroundMark x1="78322" y1="889" x2="78041" y2="2425"/>
                        <a14:backgroundMark x1="77888" y1="2344" x2="77888" y2="2344"/>
                        <a14:backgroundMark x1="78220" y1="2425" x2="78220" y2="2425"/>
                        <a14:backgroundMark x1="77990" y1="2506" x2="77990" y2="2506"/>
                        <a14:backgroundMark x1="78220" y1="889" x2="78220" y2="889"/>
                        <a14:backgroundMark x1="66947" y1="23525" x2="66947" y2="235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0717" t="1512" r="15924" b="47993"/>
          <a:stretch/>
        </p:blipFill>
        <p:spPr>
          <a:xfrm>
            <a:off x="-1742049" y="-302331"/>
            <a:ext cx="3578227" cy="7797221"/>
          </a:xfrm>
          <a:prstGeom prst="rect">
            <a:avLst/>
          </a:prstGeom>
        </p:spPr>
      </p:pic>
      <p:pic>
        <p:nvPicPr>
          <p:cNvPr id="10" name="Picture 9" descr="A picture containing text, furniture, curtain&#10;&#10;Description automatically generated">
            <a:extLst>
              <a:ext uri="{FF2B5EF4-FFF2-40B4-BE49-F238E27FC236}">
                <a16:creationId xmlns:a16="http://schemas.microsoft.com/office/drawing/2014/main" id="{19280845-12D4-8943-ACFB-2731A5900D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334" b="98141" l="2346" r="96889">
                        <a14:foregroundMark x1="28768" y1="62005" x2="28768" y2="62005"/>
                        <a14:foregroundMark x1="86585" y1="88884" x2="86585" y2="88884"/>
                        <a14:foregroundMark x1="91150" y1="91148" x2="93446" y2="76718"/>
                        <a14:foregroundMark x1="93446" y1="76718" x2="90334" y2="65036"/>
                        <a14:foregroundMark x1="90334" y1="65036" x2="85641" y2="89248"/>
                        <a14:foregroundMark x1="85641" y1="89248" x2="79521" y2="91633"/>
                        <a14:foregroundMark x1="93879" y1="75101" x2="93879" y2="75101"/>
                        <a14:foregroundMark x1="97679" y1="54446" x2="95358" y2="92765"/>
                        <a14:foregroundMark x1="95358" y1="92765" x2="89008" y2="98141"/>
                        <a14:foregroundMark x1="89008" y1="98141" x2="38893" y2="90340"/>
                        <a14:foregroundMark x1="38893" y1="90340" x2="35807" y2="64309"/>
                        <a14:foregroundMark x1="35807" y1="64309" x2="39633" y2="60267"/>
                        <a14:foregroundMark x1="39633" y1="60267" x2="42336" y2="60469"/>
                        <a14:foregroundMark x1="97348" y1="53921" x2="95664" y2="87591"/>
                        <a14:foregroundMark x1="95664" y1="87591" x2="96914" y2="94907"/>
                        <a14:foregroundMark x1="93318" y1="26031" x2="93318" y2="26031"/>
                        <a14:foregroundMark x1="98444" y1="47736" x2="92910" y2="36783"/>
                        <a14:foregroundMark x1="92910" y1="36783" x2="94185" y2="12813"/>
                        <a14:foregroundMark x1="94185" y1="12813" x2="92553" y2="7761"/>
                        <a14:foregroundMark x1="92553" y1="7761" x2="92247" y2="7235"/>
                        <a14:foregroundMark x1="78068" y1="2344" x2="78156" y2="626"/>
                        <a14:foregroundMark x1="75822" y1="46322" x2="78068" y2="2344"/>
                        <a14:foregroundMark x1="52589" y1="16411" x2="52589" y2="16411"/>
                        <a14:foregroundMark x1="66488" y1="18068" x2="66488" y2="18068"/>
                        <a14:foregroundMark x1="65800" y1="24576" x2="65800" y2="24576"/>
                        <a14:foregroundMark x1="68477" y1="43129" x2="67126" y2="14026"/>
                        <a14:foregroundMark x1="67126" y1="14026" x2="60495" y2="8084"/>
                        <a14:foregroundMark x1="60495" y1="8084" x2="51288" y2="8488"/>
                        <a14:foregroundMark x1="51288" y1="8488" x2="47360" y2="43129"/>
                        <a14:foregroundMark x1="44019" y1="43694" x2="41290" y2="11722"/>
                        <a14:foregroundMark x1="41290" y1="11722" x2="36776" y2="7518"/>
                        <a14:foregroundMark x1="36776" y1="7518" x2="11094" y2="7154"/>
                        <a14:foregroundMark x1="11094" y1="7154" x2="4438" y2="18472"/>
                        <a14:foregroundMark x1="4438" y1="18472" x2="2346" y2="39774"/>
                        <a14:foregroundMark x1="2346" y1="39774" x2="2754" y2="43694"/>
                        <a14:foregroundMark x1="3979" y1="93007" x2="4667" y2="62207"/>
                        <a14:foregroundMark x1="4667" y1="62207" x2="5126" y2="60428"/>
                        <a14:foregroundMark x1="5891" y1="52587" x2="11145" y2="53274"/>
                        <a14:foregroundMark x1="11145" y1="53274" x2="16858" y2="52829"/>
                        <a14:foregroundMark x1="16858" y1="52829" x2="27008" y2="53072"/>
                        <a14:foregroundMark x1="31293" y1="53072" x2="31293" y2="53072"/>
                        <a14:foregroundMark x1="33180" y1="52910" x2="2729" y2="52749"/>
                        <a14:foregroundMark x1="2729" y1="52749" x2="2474" y2="52910"/>
                        <a14:backgroundMark x1="78118" y1="1738" x2="78118" y2="1738"/>
                        <a14:backgroundMark x1="84417" y1="2223" x2="84417" y2="2223"/>
                        <a14:backgroundMark x1="77990" y1="1576" x2="78092" y2="1213"/>
                        <a14:backgroundMark x1="84366" y1="2506" x2="84213" y2="2546"/>
                        <a14:backgroundMark x1="77378" y1="1132" x2="78041" y2="1213"/>
                        <a14:backgroundMark x1="78755" y1="1293" x2="79163" y2="1213"/>
                        <a14:backgroundMark x1="77888" y1="1657" x2="77888" y2="1657"/>
                        <a14:backgroundMark x1="77990" y1="1496" x2="79470" y2="1657"/>
                        <a14:backgroundMark x1="78092" y1="445" x2="78118" y2="2264"/>
                        <a14:backgroundMark x1="78602" y1="2425" x2="78602" y2="1132"/>
                        <a14:backgroundMark x1="78322" y1="889" x2="78041" y2="2425"/>
                        <a14:backgroundMark x1="77888" y1="2344" x2="77888" y2="2344"/>
                        <a14:backgroundMark x1="78220" y1="2425" x2="78220" y2="2425"/>
                        <a14:backgroundMark x1="77990" y1="2506" x2="77990" y2="2506"/>
                        <a14:backgroundMark x1="78220" y1="889" x2="78220" y2="889"/>
                        <a14:backgroundMark x1="66947" y1="23525" x2="66947" y2="235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6486" t="948" r="155" b="48557"/>
          <a:stretch/>
        </p:blipFill>
        <p:spPr>
          <a:xfrm>
            <a:off x="10505463" y="-469611"/>
            <a:ext cx="3578227" cy="7797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2552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microsoft.com/office/2007/relationships/hdphoto" Target="../media/hdphoto1.wdp"/><Relationship Id="rId7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.jpeg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jp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4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.png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microsoft.com/office/2007/relationships/hdphoto" Target="../media/hdphoto1.wdp"/><Relationship Id="rId7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microsoft.com/office/2007/relationships/hdphoto" Target="../media/hdphoto1.wdp"/><Relationship Id="rId7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picture containing text, furniture, curtain&#10;&#10;Description automatically generated">
            <a:extLst>
              <a:ext uri="{FF2B5EF4-FFF2-40B4-BE49-F238E27FC236}">
                <a16:creationId xmlns:a16="http://schemas.microsoft.com/office/drawing/2014/main" id="{21CCEB8D-5F2A-5579-10D0-56A06A87AA6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334" b="98141" l="2346" r="96889">
                        <a14:foregroundMark x1="28768" y1="62005" x2="28768" y2="62005"/>
                        <a14:foregroundMark x1="86585" y1="88884" x2="86585" y2="88884"/>
                        <a14:foregroundMark x1="91150" y1="91148" x2="93446" y2="76718"/>
                        <a14:foregroundMark x1="93446" y1="76718" x2="90334" y2="65036"/>
                        <a14:foregroundMark x1="90334" y1="65036" x2="85641" y2="89248"/>
                        <a14:foregroundMark x1="85641" y1="89248" x2="79521" y2="91633"/>
                        <a14:foregroundMark x1="93879" y1="75101" x2="93879" y2="75101"/>
                        <a14:foregroundMark x1="97679" y1="54446" x2="95358" y2="92765"/>
                        <a14:foregroundMark x1="95358" y1="92765" x2="89008" y2="98141"/>
                        <a14:foregroundMark x1="89008" y1="98141" x2="38893" y2="90340"/>
                        <a14:foregroundMark x1="38893" y1="90340" x2="35807" y2="64309"/>
                        <a14:foregroundMark x1="35807" y1="64309" x2="39633" y2="60267"/>
                        <a14:foregroundMark x1="39633" y1="60267" x2="42336" y2="60469"/>
                        <a14:foregroundMark x1="97348" y1="53921" x2="95664" y2="87591"/>
                        <a14:foregroundMark x1="95664" y1="87591" x2="96914" y2="94907"/>
                        <a14:foregroundMark x1="93318" y1="26031" x2="93318" y2="26031"/>
                        <a14:foregroundMark x1="98444" y1="47736" x2="92910" y2="36783"/>
                        <a14:foregroundMark x1="92910" y1="36783" x2="94185" y2="12813"/>
                        <a14:foregroundMark x1="94185" y1="12813" x2="92553" y2="7761"/>
                        <a14:foregroundMark x1="92553" y1="7761" x2="92247" y2="7235"/>
                        <a14:foregroundMark x1="78068" y1="2344" x2="78156" y2="626"/>
                        <a14:foregroundMark x1="75822" y1="46322" x2="78068" y2="2344"/>
                        <a14:foregroundMark x1="52589" y1="16411" x2="52589" y2="16411"/>
                        <a14:foregroundMark x1="66488" y1="18068" x2="66488" y2="18068"/>
                        <a14:foregroundMark x1="65800" y1="24576" x2="65800" y2="24576"/>
                        <a14:foregroundMark x1="68477" y1="43129" x2="67126" y2="14026"/>
                        <a14:foregroundMark x1="67126" y1="14026" x2="60495" y2="8084"/>
                        <a14:foregroundMark x1="60495" y1="8084" x2="51288" y2="8488"/>
                        <a14:foregroundMark x1="51288" y1="8488" x2="47360" y2="43129"/>
                        <a14:foregroundMark x1="44019" y1="43694" x2="41290" y2="11722"/>
                        <a14:foregroundMark x1="41290" y1="11722" x2="36776" y2="7518"/>
                        <a14:foregroundMark x1="36776" y1="7518" x2="11094" y2="7154"/>
                        <a14:foregroundMark x1="11094" y1="7154" x2="4438" y2="18472"/>
                        <a14:foregroundMark x1="4438" y1="18472" x2="2346" y2="39774"/>
                        <a14:foregroundMark x1="2346" y1="39774" x2="2754" y2="43694"/>
                        <a14:foregroundMark x1="3979" y1="93007" x2="4667" y2="62207"/>
                        <a14:foregroundMark x1="4667" y1="62207" x2="5126" y2="60428"/>
                        <a14:foregroundMark x1="5891" y1="52587" x2="11145" y2="53274"/>
                        <a14:foregroundMark x1="11145" y1="53274" x2="16858" y2="52829"/>
                        <a14:foregroundMark x1="16858" y1="52829" x2="27008" y2="53072"/>
                        <a14:foregroundMark x1="31293" y1="53072" x2="31293" y2="53072"/>
                        <a14:foregroundMark x1="33180" y1="52910" x2="2729" y2="52749"/>
                        <a14:foregroundMark x1="2729" y1="52749" x2="2474" y2="52910"/>
                        <a14:backgroundMark x1="78118" y1="1738" x2="78118" y2="1738"/>
                        <a14:backgroundMark x1="84417" y1="2223" x2="84417" y2="2223"/>
                        <a14:backgroundMark x1="77990" y1="1576" x2="78092" y2="1213"/>
                        <a14:backgroundMark x1="84366" y1="2506" x2="84213" y2="2546"/>
                        <a14:backgroundMark x1="77378" y1="1132" x2="78041" y2="1213"/>
                        <a14:backgroundMark x1="78755" y1="1293" x2="79163" y2="1213"/>
                        <a14:backgroundMark x1="77888" y1="1657" x2="77888" y2="1657"/>
                        <a14:backgroundMark x1="77990" y1="1496" x2="79470" y2="1657"/>
                        <a14:backgroundMark x1="78092" y1="445" x2="78118" y2="2264"/>
                        <a14:backgroundMark x1="78602" y1="2425" x2="78602" y2="1132"/>
                        <a14:backgroundMark x1="78322" y1="889" x2="78041" y2="2425"/>
                        <a14:backgroundMark x1="77888" y1="2344" x2="77888" y2="2344"/>
                        <a14:backgroundMark x1="78220" y1="2425" x2="78220" y2="2425"/>
                        <a14:backgroundMark x1="77990" y1="2506" x2="77990" y2="2506"/>
                        <a14:backgroundMark x1="78220" y1="889" x2="78220" y2="889"/>
                        <a14:backgroundMark x1="66947" y1="23525" x2="66947" y2="235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040" t="50441" r="1244" b="-936"/>
          <a:stretch/>
        </p:blipFill>
        <p:spPr>
          <a:xfrm>
            <a:off x="-2067663" y="-266887"/>
            <a:ext cx="16943181" cy="762094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6ADB87B-A042-D8F6-5961-CB0213D7630D}"/>
              </a:ext>
            </a:extLst>
          </p:cNvPr>
          <p:cNvSpPr/>
          <p:nvPr/>
        </p:nvSpPr>
        <p:spPr>
          <a:xfrm rot="848530">
            <a:off x="966505" y="-2107612"/>
            <a:ext cx="2970034" cy="9264682"/>
          </a:xfrm>
          <a:custGeom>
            <a:avLst/>
            <a:gdLst>
              <a:gd name="connsiteX0" fmla="*/ 0 w 1688123"/>
              <a:gd name="connsiteY0" fmla="*/ 0 h 4457700"/>
              <a:gd name="connsiteX1" fmla="*/ 1688123 w 1688123"/>
              <a:gd name="connsiteY1" fmla="*/ 0 h 4457700"/>
              <a:gd name="connsiteX2" fmla="*/ 1688123 w 1688123"/>
              <a:gd name="connsiteY2" fmla="*/ 4457700 h 4457700"/>
              <a:gd name="connsiteX3" fmla="*/ 0 w 1688123"/>
              <a:gd name="connsiteY3" fmla="*/ 4457700 h 4457700"/>
              <a:gd name="connsiteX4" fmla="*/ 0 w 1688123"/>
              <a:gd name="connsiteY4" fmla="*/ 0 h 4457700"/>
              <a:gd name="connsiteX0" fmla="*/ 529071 w 1688123"/>
              <a:gd name="connsiteY0" fmla="*/ 120571 h 4457700"/>
              <a:gd name="connsiteX1" fmla="*/ 1688123 w 1688123"/>
              <a:gd name="connsiteY1" fmla="*/ 0 h 4457700"/>
              <a:gd name="connsiteX2" fmla="*/ 1688123 w 1688123"/>
              <a:gd name="connsiteY2" fmla="*/ 4457700 h 4457700"/>
              <a:gd name="connsiteX3" fmla="*/ 0 w 1688123"/>
              <a:gd name="connsiteY3" fmla="*/ 4457700 h 4457700"/>
              <a:gd name="connsiteX4" fmla="*/ 529071 w 1688123"/>
              <a:gd name="connsiteY4" fmla="*/ 120571 h 4457700"/>
              <a:gd name="connsiteX0" fmla="*/ 529071 w 1688123"/>
              <a:gd name="connsiteY0" fmla="*/ 1816 h 4338945"/>
              <a:gd name="connsiteX1" fmla="*/ 892938 w 1688123"/>
              <a:gd name="connsiteY1" fmla="*/ 0 h 4338945"/>
              <a:gd name="connsiteX2" fmla="*/ 1688123 w 1688123"/>
              <a:gd name="connsiteY2" fmla="*/ 4338945 h 4338945"/>
              <a:gd name="connsiteX3" fmla="*/ 0 w 1688123"/>
              <a:gd name="connsiteY3" fmla="*/ 4338945 h 4338945"/>
              <a:gd name="connsiteX4" fmla="*/ 529071 w 1688123"/>
              <a:gd name="connsiteY4" fmla="*/ 1816 h 4338945"/>
              <a:gd name="connsiteX0" fmla="*/ 529071 w 1688123"/>
              <a:gd name="connsiteY0" fmla="*/ 1424 h 4338553"/>
              <a:gd name="connsiteX1" fmla="*/ 672020 w 1688123"/>
              <a:gd name="connsiteY1" fmla="*/ 0 h 4338553"/>
              <a:gd name="connsiteX2" fmla="*/ 1688123 w 1688123"/>
              <a:gd name="connsiteY2" fmla="*/ 4338553 h 4338553"/>
              <a:gd name="connsiteX3" fmla="*/ 0 w 1688123"/>
              <a:gd name="connsiteY3" fmla="*/ 4338553 h 4338553"/>
              <a:gd name="connsiteX4" fmla="*/ 529071 w 1688123"/>
              <a:gd name="connsiteY4" fmla="*/ 1424 h 4338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8123" h="4338553">
                <a:moveTo>
                  <a:pt x="529071" y="1424"/>
                </a:moveTo>
                <a:lnTo>
                  <a:pt x="672020" y="0"/>
                </a:lnTo>
                <a:lnTo>
                  <a:pt x="1688123" y="4338553"/>
                </a:lnTo>
                <a:lnTo>
                  <a:pt x="0" y="4338553"/>
                </a:lnTo>
                <a:lnTo>
                  <a:pt x="529071" y="1424"/>
                </a:lnTo>
                <a:close/>
              </a:path>
            </a:pathLst>
          </a:custGeom>
          <a:gradFill flip="none" rotWithShape="1">
            <a:gsLst>
              <a:gs pos="4000">
                <a:srgbClr val="FFFF00">
                  <a:alpha val="0"/>
                </a:srgbClr>
              </a:gs>
              <a:gs pos="55000">
                <a:srgbClr val="FFFF00">
                  <a:alpha val="10000"/>
                </a:srgbClr>
              </a:gs>
              <a:gs pos="79000">
                <a:srgbClr val="FFFF00">
                  <a:alpha val="5000"/>
                </a:srgbClr>
              </a:gs>
              <a:gs pos="28000">
                <a:srgbClr val="FFFF00">
                  <a:alpha val="18000"/>
                </a:srgbClr>
              </a:gs>
            </a:gsLst>
            <a:lin ang="5400000" scaled="1"/>
            <a:tileRect/>
          </a:gra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24151086-E526-00B4-A326-354844F4D38A}"/>
              </a:ext>
            </a:extLst>
          </p:cNvPr>
          <p:cNvSpPr/>
          <p:nvPr/>
        </p:nvSpPr>
        <p:spPr>
          <a:xfrm>
            <a:off x="3687884" y="-1405165"/>
            <a:ext cx="2970034" cy="9265519"/>
          </a:xfrm>
          <a:custGeom>
            <a:avLst/>
            <a:gdLst>
              <a:gd name="connsiteX0" fmla="*/ 0 w 1688123"/>
              <a:gd name="connsiteY0" fmla="*/ 0 h 4457700"/>
              <a:gd name="connsiteX1" fmla="*/ 1688123 w 1688123"/>
              <a:gd name="connsiteY1" fmla="*/ 0 h 4457700"/>
              <a:gd name="connsiteX2" fmla="*/ 1688123 w 1688123"/>
              <a:gd name="connsiteY2" fmla="*/ 4457700 h 4457700"/>
              <a:gd name="connsiteX3" fmla="*/ 0 w 1688123"/>
              <a:gd name="connsiteY3" fmla="*/ 4457700 h 4457700"/>
              <a:gd name="connsiteX4" fmla="*/ 0 w 1688123"/>
              <a:gd name="connsiteY4" fmla="*/ 0 h 4457700"/>
              <a:gd name="connsiteX0" fmla="*/ 529071 w 1688123"/>
              <a:gd name="connsiteY0" fmla="*/ 120571 h 4457700"/>
              <a:gd name="connsiteX1" fmla="*/ 1688123 w 1688123"/>
              <a:gd name="connsiteY1" fmla="*/ 0 h 4457700"/>
              <a:gd name="connsiteX2" fmla="*/ 1688123 w 1688123"/>
              <a:gd name="connsiteY2" fmla="*/ 4457700 h 4457700"/>
              <a:gd name="connsiteX3" fmla="*/ 0 w 1688123"/>
              <a:gd name="connsiteY3" fmla="*/ 4457700 h 4457700"/>
              <a:gd name="connsiteX4" fmla="*/ 529071 w 1688123"/>
              <a:gd name="connsiteY4" fmla="*/ 120571 h 4457700"/>
              <a:gd name="connsiteX0" fmla="*/ 529071 w 1688123"/>
              <a:gd name="connsiteY0" fmla="*/ 1816 h 4338945"/>
              <a:gd name="connsiteX1" fmla="*/ 892938 w 1688123"/>
              <a:gd name="connsiteY1" fmla="*/ 0 h 4338945"/>
              <a:gd name="connsiteX2" fmla="*/ 1688123 w 1688123"/>
              <a:gd name="connsiteY2" fmla="*/ 4338945 h 4338945"/>
              <a:gd name="connsiteX3" fmla="*/ 0 w 1688123"/>
              <a:gd name="connsiteY3" fmla="*/ 4338945 h 4338945"/>
              <a:gd name="connsiteX4" fmla="*/ 529071 w 1688123"/>
              <a:gd name="connsiteY4" fmla="*/ 1816 h 4338945"/>
              <a:gd name="connsiteX0" fmla="*/ 770183 w 1688123"/>
              <a:gd name="connsiteY0" fmla="*/ 1816 h 4338945"/>
              <a:gd name="connsiteX1" fmla="*/ 892938 w 1688123"/>
              <a:gd name="connsiteY1" fmla="*/ 0 h 4338945"/>
              <a:gd name="connsiteX2" fmla="*/ 1688123 w 1688123"/>
              <a:gd name="connsiteY2" fmla="*/ 4338945 h 4338945"/>
              <a:gd name="connsiteX3" fmla="*/ 0 w 1688123"/>
              <a:gd name="connsiteY3" fmla="*/ 4338945 h 4338945"/>
              <a:gd name="connsiteX4" fmla="*/ 770183 w 1688123"/>
              <a:gd name="connsiteY4" fmla="*/ 1816 h 4338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8123" h="4338945">
                <a:moveTo>
                  <a:pt x="770183" y="1816"/>
                </a:moveTo>
                <a:lnTo>
                  <a:pt x="892938" y="0"/>
                </a:lnTo>
                <a:lnTo>
                  <a:pt x="1688123" y="4338945"/>
                </a:lnTo>
                <a:lnTo>
                  <a:pt x="0" y="4338945"/>
                </a:lnTo>
                <a:lnTo>
                  <a:pt x="770183" y="1816"/>
                </a:lnTo>
                <a:close/>
              </a:path>
            </a:pathLst>
          </a:custGeom>
          <a:gradFill flip="none" rotWithShape="1">
            <a:gsLst>
              <a:gs pos="4000">
                <a:srgbClr val="FFFF00">
                  <a:alpha val="0"/>
                </a:srgbClr>
              </a:gs>
              <a:gs pos="55000">
                <a:srgbClr val="FFFF00">
                  <a:alpha val="10000"/>
                </a:srgbClr>
              </a:gs>
              <a:gs pos="79000">
                <a:srgbClr val="FFFF00">
                  <a:alpha val="5000"/>
                </a:srgbClr>
              </a:gs>
              <a:gs pos="28000">
                <a:srgbClr val="FFFF00">
                  <a:alpha val="18000"/>
                </a:srgbClr>
              </a:gs>
            </a:gsLst>
            <a:lin ang="5400000" scaled="1"/>
            <a:tileRect/>
          </a:gra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6534E73B-7FE5-A951-8E3D-E8E693E538AC}"/>
              </a:ext>
            </a:extLst>
          </p:cNvPr>
          <p:cNvSpPr/>
          <p:nvPr/>
        </p:nvSpPr>
        <p:spPr>
          <a:xfrm>
            <a:off x="5517813" y="-1765988"/>
            <a:ext cx="2970034" cy="9265519"/>
          </a:xfrm>
          <a:custGeom>
            <a:avLst/>
            <a:gdLst>
              <a:gd name="connsiteX0" fmla="*/ 0 w 1688123"/>
              <a:gd name="connsiteY0" fmla="*/ 0 h 4457700"/>
              <a:gd name="connsiteX1" fmla="*/ 1688123 w 1688123"/>
              <a:gd name="connsiteY1" fmla="*/ 0 h 4457700"/>
              <a:gd name="connsiteX2" fmla="*/ 1688123 w 1688123"/>
              <a:gd name="connsiteY2" fmla="*/ 4457700 h 4457700"/>
              <a:gd name="connsiteX3" fmla="*/ 0 w 1688123"/>
              <a:gd name="connsiteY3" fmla="*/ 4457700 h 4457700"/>
              <a:gd name="connsiteX4" fmla="*/ 0 w 1688123"/>
              <a:gd name="connsiteY4" fmla="*/ 0 h 4457700"/>
              <a:gd name="connsiteX0" fmla="*/ 529071 w 1688123"/>
              <a:gd name="connsiteY0" fmla="*/ 120571 h 4457700"/>
              <a:gd name="connsiteX1" fmla="*/ 1688123 w 1688123"/>
              <a:gd name="connsiteY1" fmla="*/ 0 h 4457700"/>
              <a:gd name="connsiteX2" fmla="*/ 1688123 w 1688123"/>
              <a:gd name="connsiteY2" fmla="*/ 4457700 h 4457700"/>
              <a:gd name="connsiteX3" fmla="*/ 0 w 1688123"/>
              <a:gd name="connsiteY3" fmla="*/ 4457700 h 4457700"/>
              <a:gd name="connsiteX4" fmla="*/ 529071 w 1688123"/>
              <a:gd name="connsiteY4" fmla="*/ 120571 h 4457700"/>
              <a:gd name="connsiteX0" fmla="*/ 529071 w 1688123"/>
              <a:gd name="connsiteY0" fmla="*/ 1816 h 4338945"/>
              <a:gd name="connsiteX1" fmla="*/ 892938 w 1688123"/>
              <a:gd name="connsiteY1" fmla="*/ 0 h 4338945"/>
              <a:gd name="connsiteX2" fmla="*/ 1688123 w 1688123"/>
              <a:gd name="connsiteY2" fmla="*/ 4338945 h 4338945"/>
              <a:gd name="connsiteX3" fmla="*/ 0 w 1688123"/>
              <a:gd name="connsiteY3" fmla="*/ 4338945 h 4338945"/>
              <a:gd name="connsiteX4" fmla="*/ 529071 w 1688123"/>
              <a:gd name="connsiteY4" fmla="*/ 1816 h 4338945"/>
              <a:gd name="connsiteX0" fmla="*/ 764826 w 1688123"/>
              <a:gd name="connsiteY0" fmla="*/ 6957 h 4338945"/>
              <a:gd name="connsiteX1" fmla="*/ 892938 w 1688123"/>
              <a:gd name="connsiteY1" fmla="*/ 0 h 4338945"/>
              <a:gd name="connsiteX2" fmla="*/ 1688123 w 1688123"/>
              <a:gd name="connsiteY2" fmla="*/ 4338945 h 4338945"/>
              <a:gd name="connsiteX3" fmla="*/ 0 w 1688123"/>
              <a:gd name="connsiteY3" fmla="*/ 4338945 h 4338945"/>
              <a:gd name="connsiteX4" fmla="*/ 764826 w 1688123"/>
              <a:gd name="connsiteY4" fmla="*/ 6957 h 4338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8123" h="4338945">
                <a:moveTo>
                  <a:pt x="764826" y="6957"/>
                </a:moveTo>
                <a:lnTo>
                  <a:pt x="892938" y="0"/>
                </a:lnTo>
                <a:lnTo>
                  <a:pt x="1688123" y="4338945"/>
                </a:lnTo>
                <a:lnTo>
                  <a:pt x="0" y="4338945"/>
                </a:lnTo>
                <a:lnTo>
                  <a:pt x="764826" y="6957"/>
                </a:lnTo>
                <a:close/>
              </a:path>
            </a:pathLst>
          </a:custGeom>
          <a:gradFill flip="none" rotWithShape="1">
            <a:gsLst>
              <a:gs pos="4000">
                <a:srgbClr val="FFFF00">
                  <a:alpha val="0"/>
                </a:srgbClr>
              </a:gs>
              <a:gs pos="55000">
                <a:srgbClr val="FFFF00">
                  <a:alpha val="10000"/>
                </a:srgbClr>
              </a:gs>
              <a:gs pos="79000">
                <a:srgbClr val="FFFF00">
                  <a:alpha val="5000"/>
                </a:srgbClr>
              </a:gs>
              <a:gs pos="28000">
                <a:srgbClr val="FFFF00">
                  <a:alpha val="18000"/>
                </a:srgbClr>
              </a:gs>
            </a:gsLst>
            <a:lin ang="5400000" scaled="1"/>
            <a:tileRect/>
          </a:gra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3BAFF147-0357-EDB4-A9D1-6F67731621EC}"/>
              </a:ext>
            </a:extLst>
          </p:cNvPr>
          <p:cNvSpPr/>
          <p:nvPr/>
        </p:nvSpPr>
        <p:spPr>
          <a:xfrm rot="20865325">
            <a:off x="8468029" y="-2037273"/>
            <a:ext cx="2970034" cy="9265519"/>
          </a:xfrm>
          <a:custGeom>
            <a:avLst/>
            <a:gdLst>
              <a:gd name="connsiteX0" fmla="*/ 0 w 1688123"/>
              <a:gd name="connsiteY0" fmla="*/ 0 h 4457700"/>
              <a:gd name="connsiteX1" fmla="*/ 1688123 w 1688123"/>
              <a:gd name="connsiteY1" fmla="*/ 0 h 4457700"/>
              <a:gd name="connsiteX2" fmla="*/ 1688123 w 1688123"/>
              <a:gd name="connsiteY2" fmla="*/ 4457700 h 4457700"/>
              <a:gd name="connsiteX3" fmla="*/ 0 w 1688123"/>
              <a:gd name="connsiteY3" fmla="*/ 4457700 h 4457700"/>
              <a:gd name="connsiteX4" fmla="*/ 0 w 1688123"/>
              <a:gd name="connsiteY4" fmla="*/ 0 h 4457700"/>
              <a:gd name="connsiteX0" fmla="*/ 529071 w 1688123"/>
              <a:gd name="connsiteY0" fmla="*/ 120571 h 4457700"/>
              <a:gd name="connsiteX1" fmla="*/ 1688123 w 1688123"/>
              <a:gd name="connsiteY1" fmla="*/ 0 h 4457700"/>
              <a:gd name="connsiteX2" fmla="*/ 1688123 w 1688123"/>
              <a:gd name="connsiteY2" fmla="*/ 4457700 h 4457700"/>
              <a:gd name="connsiteX3" fmla="*/ 0 w 1688123"/>
              <a:gd name="connsiteY3" fmla="*/ 4457700 h 4457700"/>
              <a:gd name="connsiteX4" fmla="*/ 529071 w 1688123"/>
              <a:gd name="connsiteY4" fmla="*/ 120571 h 4457700"/>
              <a:gd name="connsiteX0" fmla="*/ 529071 w 1688123"/>
              <a:gd name="connsiteY0" fmla="*/ 1816 h 4338945"/>
              <a:gd name="connsiteX1" fmla="*/ 892938 w 1688123"/>
              <a:gd name="connsiteY1" fmla="*/ 0 h 4338945"/>
              <a:gd name="connsiteX2" fmla="*/ 1688123 w 1688123"/>
              <a:gd name="connsiteY2" fmla="*/ 4338945 h 4338945"/>
              <a:gd name="connsiteX3" fmla="*/ 0 w 1688123"/>
              <a:gd name="connsiteY3" fmla="*/ 4338945 h 4338945"/>
              <a:gd name="connsiteX4" fmla="*/ 529071 w 1688123"/>
              <a:gd name="connsiteY4" fmla="*/ 1816 h 4338945"/>
              <a:gd name="connsiteX0" fmla="*/ 819779 w 1688123"/>
              <a:gd name="connsiteY0" fmla="*/ 25526 h 4338945"/>
              <a:gd name="connsiteX1" fmla="*/ 892938 w 1688123"/>
              <a:gd name="connsiteY1" fmla="*/ 0 h 4338945"/>
              <a:gd name="connsiteX2" fmla="*/ 1688123 w 1688123"/>
              <a:gd name="connsiteY2" fmla="*/ 4338945 h 4338945"/>
              <a:gd name="connsiteX3" fmla="*/ 0 w 1688123"/>
              <a:gd name="connsiteY3" fmla="*/ 4338945 h 4338945"/>
              <a:gd name="connsiteX4" fmla="*/ 819779 w 1688123"/>
              <a:gd name="connsiteY4" fmla="*/ 25526 h 4338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8123" h="4338945">
                <a:moveTo>
                  <a:pt x="819779" y="25526"/>
                </a:moveTo>
                <a:lnTo>
                  <a:pt x="892938" y="0"/>
                </a:lnTo>
                <a:lnTo>
                  <a:pt x="1688123" y="4338945"/>
                </a:lnTo>
                <a:lnTo>
                  <a:pt x="0" y="4338945"/>
                </a:lnTo>
                <a:lnTo>
                  <a:pt x="819779" y="25526"/>
                </a:lnTo>
                <a:close/>
              </a:path>
            </a:pathLst>
          </a:custGeom>
          <a:gradFill flip="none" rotWithShape="1">
            <a:gsLst>
              <a:gs pos="4000">
                <a:srgbClr val="FFFF00">
                  <a:alpha val="0"/>
                </a:srgbClr>
              </a:gs>
              <a:gs pos="55000">
                <a:srgbClr val="FFFF00">
                  <a:alpha val="10000"/>
                </a:srgbClr>
              </a:gs>
              <a:gs pos="79000">
                <a:srgbClr val="FFFF00">
                  <a:alpha val="5000"/>
                </a:srgbClr>
              </a:gs>
              <a:gs pos="28000">
                <a:srgbClr val="FFFF00">
                  <a:alpha val="18000"/>
                </a:srgbClr>
              </a:gs>
            </a:gsLst>
            <a:lin ang="5400000" scaled="1"/>
            <a:tileRect/>
          </a:gra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B56DD330-CAC3-A6B0-1BEF-374620C22042}"/>
              </a:ext>
            </a:extLst>
          </p:cNvPr>
          <p:cNvSpPr txBox="1">
            <a:spLocks/>
          </p:cNvSpPr>
          <p:nvPr/>
        </p:nvSpPr>
        <p:spPr>
          <a:xfrm>
            <a:off x="313219" y="1916841"/>
            <a:ext cx="11190972" cy="3024313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16600" dirty="0">
                <a:solidFill>
                  <a:schemeClr val="tx1">
                    <a:lumMod val="75000"/>
                    <a:lumOff val="25000"/>
                  </a:schemeClr>
                </a:solidFill>
                <a:latin typeface="Futura Hv BT" panose="020B0702020204020204" pitchFamily="34" charset="0"/>
              </a:rPr>
              <a:t>PUZZLE</a:t>
            </a:r>
            <a:endParaRPr lang="fr-FR" sz="19900" dirty="0">
              <a:solidFill>
                <a:schemeClr val="tx1">
                  <a:lumMod val="75000"/>
                  <a:lumOff val="25000"/>
                </a:schemeClr>
              </a:solidFill>
              <a:latin typeface="Futura Hv BT" panose="020B0702020204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A5F448-628C-1C6D-BA9B-5224BE82AB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6213" y="1869620"/>
            <a:ext cx="11190972" cy="3024313"/>
          </a:xfrm>
        </p:spPr>
        <p:txBody>
          <a:bodyPr anchor="ctr"/>
          <a:lstStyle/>
          <a:p>
            <a:r>
              <a:rPr lang="fr-FR" sz="16600" dirty="0">
                <a:solidFill>
                  <a:srgbClr val="B9BAA3"/>
                </a:solidFill>
                <a:latin typeface="Futura Hv BT" panose="020B0702020204020204" pitchFamily="34" charset="0"/>
              </a:rPr>
              <a:t>PUZZLE</a:t>
            </a:r>
            <a:endParaRPr lang="fr-FR" sz="19900" dirty="0">
              <a:solidFill>
                <a:srgbClr val="B9BAA3"/>
              </a:solidFill>
              <a:latin typeface="Futura Hv BT" panose="020B0702020204020204" pitchFamily="34" charset="0"/>
            </a:endParaRPr>
          </a:p>
        </p:txBody>
      </p:sp>
      <p:pic>
        <p:nvPicPr>
          <p:cNvPr id="19" name="Picture 18" descr="A picture containing text, furniture, curtain&#10;&#10;Description automatically generated">
            <a:extLst>
              <a:ext uri="{FF2B5EF4-FFF2-40B4-BE49-F238E27FC236}">
                <a16:creationId xmlns:a16="http://schemas.microsoft.com/office/drawing/2014/main" id="{19188576-6C56-D4A0-E04A-9D6B74CF19A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334" b="98141" l="2346" r="96889">
                        <a14:foregroundMark x1="28768" y1="62005" x2="28768" y2="62005"/>
                        <a14:foregroundMark x1="86585" y1="88884" x2="86585" y2="88884"/>
                        <a14:foregroundMark x1="91150" y1="91148" x2="93446" y2="76718"/>
                        <a14:foregroundMark x1="93446" y1="76718" x2="90334" y2="65036"/>
                        <a14:foregroundMark x1="90334" y1="65036" x2="85641" y2="89248"/>
                        <a14:foregroundMark x1="85641" y1="89248" x2="79521" y2="91633"/>
                        <a14:foregroundMark x1="93879" y1="75101" x2="93879" y2="75101"/>
                        <a14:foregroundMark x1="97679" y1="54446" x2="95358" y2="92765"/>
                        <a14:foregroundMark x1="95358" y1="92765" x2="89008" y2="98141"/>
                        <a14:foregroundMark x1="89008" y1="98141" x2="38893" y2="90340"/>
                        <a14:foregroundMark x1="38893" y1="90340" x2="35807" y2="64309"/>
                        <a14:foregroundMark x1="35807" y1="64309" x2="39633" y2="60267"/>
                        <a14:foregroundMark x1="39633" y1="60267" x2="42336" y2="60469"/>
                        <a14:foregroundMark x1="97348" y1="53921" x2="95664" y2="87591"/>
                        <a14:foregroundMark x1="95664" y1="87591" x2="96914" y2="94907"/>
                        <a14:foregroundMark x1="93318" y1="26031" x2="93318" y2="26031"/>
                        <a14:foregroundMark x1="98444" y1="47736" x2="92910" y2="36783"/>
                        <a14:foregroundMark x1="92910" y1="36783" x2="94185" y2="12813"/>
                        <a14:foregroundMark x1="94185" y1="12813" x2="92553" y2="7761"/>
                        <a14:foregroundMark x1="92553" y1="7761" x2="92247" y2="7235"/>
                        <a14:foregroundMark x1="78068" y1="2344" x2="78156" y2="626"/>
                        <a14:foregroundMark x1="75822" y1="46322" x2="78068" y2="2344"/>
                        <a14:foregroundMark x1="52589" y1="16411" x2="52589" y2="16411"/>
                        <a14:foregroundMark x1="66488" y1="18068" x2="66488" y2="18068"/>
                        <a14:foregroundMark x1="65800" y1="24576" x2="65800" y2="24576"/>
                        <a14:foregroundMark x1="68477" y1="43129" x2="67126" y2="14026"/>
                        <a14:foregroundMark x1="67126" y1="14026" x2="60495" y2="8084"/>
                        <a14:foregroundMark x1="60495" y1="8084" x2="51288" y2="8488"/>
                        <a14:foregroundMark x1="51288" y1="8488" x2="47360" y2="43129"/>
                        <a14:foregroundMark x1="44019" y1="43694" x2="41290" y2="11722"/>
                        <a14:foregroundMark x1="41290" y1="11722" x2="36776" y2="7518"/>
                        <a14:foregroundMark x1="36776" y1="7518" x2="11094" y2="7154"/>
                        <a14:foregroundMark x1="11094" y1="7154" x2="4438" y2="18472"/>
                        <a14:foregroundMark x1="4438" y1="18472" x2="2346" y2="39774"/>
                        <a14:foregroundMark x1="2346" y1="39774" x2="2754" y2="43694"/>
                        <a14:foregroundMark x1="3979" y1="93007" x2="4667" y2="62207"/>
                        <a14:foregroundMark x1="4667" y1="62207" x2="5126" y2="60428"/>
                        <a14:foregroundMark x1="5891" y1="52587" x2="11145" y2="53274"/>
                        <a14:foregroundMark x1="11145" y1="53274" x2="16858" y2="52829"/>
                        <a14:foregroundMark x1="16858" y1="52829" x2="27008" y2="53072"/>
                        <a14:foregroundMark x1="31293" y1="53072" x2="31293" y2="53072"/>
                        <a14:foregroundMark x1="33180" y1="52910" x2="2729" y2="52749"/>
                        <a14:foregroundMark x1="2729" y1="52749" x2="2474" y2="52910"/>
                        <a14:backgroundMark x1="78118" y1="1738" x2="78118" y2="1738"/>
                        <a14:backgroundMark x1="84417" y1="2223" x2="84417" y2="2223"/>
                        <a14:backgroundMark x1="77990" y1="1576" x2="78092" y2="1213"/>
                        <a14:backgroundMark x1="84366" y1="2506" x2="84213" y2="2546"/>
                        <a14:backgroundMark x1="77378" y1="1132" x2="78041" y2="1213"/>
                        <a14:backgroundMark x1="78755" y1="1293" x2="79163" y2="1213"/>
                        <a14:backgroundMark x1="77888" y1="1657" x2="77888" y2="1657"/>
                        <a14:backgroundMark x1="77990" y1="1496" x2="79470" y2="1657"/>
                        <a14:backgroundMark x1="78092" y1="445" x2="78118" y2="2264"/>
                        <a14:backgroundMark x1="78602" y1="2425" x2="78602" y2="1132"/>
                        <a14:backgroundMark x1="78322" y1="889" x2="78041" y2="2425"/>
                        <a14:backgroundMark x1="77888" y1="2344" x2="77888" y2="2344"/>
                        <a14:backgroundMark x1="78220" y1="2425" x2="78220" y2="2425"/>
                        <a14:backgroundMark x1="77990" y1="2506" x2="77990" y2="2506"/>
                        <a14:backgroundMark x1="78220" y1="889" x2="78220" y2="889"/>
                        <a14:backgroundMark x1="66947" y1="23525" x2="66947" y2="235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0717" t="1512" r="15924" b="47993"/>
          <a:stretch/>
        </p:blipFill>
        <p:spPr>
          <a:xfrm>
            <a:off x="-782026" y="-355022"/>
            <a:ext cx="3578227" cy="7797221"/>
          </a:xfrm>
          <a:prstGeom prst="rect">
            <a:avLst/>
          </a:prstGeom>
          <a:effectLst>
            <a:outerShdw blurRad="50800" dist="279400" dir="3960000" sx="103000" sy="103000" algn="br" rotWithShape="0">
              <a:prstClr val="black">
                <a:alpha val="40000"/>
              </a:prstClr>
            </a:outerShdw>
          </a:effectLst>
        </p:spPr>
      </p:pic>
      <p:pic>
        <p:nvPicPr>
          <p:cNvPr id="20" name="Picture 19" descr="A picture containing text, furniture, curtain&#10;&#10;Description automatically generated">
            <a:extLst>
              <a:ext uri="{FF2B5EF4-FFF2-40B4-BE49-F238E27FC236}">
                <a16:creationId xmlns:a16="http://schemas.microsoft.com/office/drawing/2014/main" id="{957B7723-25D8-4EFC-9544-7260E00B578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334" b="98141" l="2346" r="96889">
                        <a14:foregroundMark x1="28768" y1="62005" x2="28768" y2="62005"/>
                        <a14:foregroundMark x1="86585" y1="88884" x2="86585" y2="88884"/>
                        <a14:foregroundMark x1="91150" y1="91148" x2="93446" y2="76718"/>
                        <a14:foregroundMark x1="93446" y1="76718" x2="90334" y2="65036"/>
                        <a14:foregroundMark x1="90334" y1="65036" x2="85641" y2="89248"/>
                        <a14:foregroundMark x1="85641" y1="89248" x2="79521" y2="91633"/>
                        <a14:foregroundMark x1="93879" y1="75101" x2="93879" y2="75101"/>
                        <a14:foregroundMark x1="97679" y1="54446" x2="95358" y2="92765"/>
                        <a14:foregroundMark x1="95358" y1="92765" x2="89008" y2="98141"/>
                        <a14:foregroundMark x1="89008" y1="98141" x2="38893" y2="90340"/>
                        <a14:foregroundMark x1="38893" y1="90340" x2="35807" y2="64309"/>
                        <a14:foregroundMark x1="35807" y1="64309" x2="39633" y2="60267"/>
                        <a14:foregroundMark x1="39633" y1="60267" x2="42336" y2="60469"/>
                        <a14:foregroundMark x1="97348" y1="53921" x2="95664" y2="87591"/>
                        <a14:foregroundMark x1="95664" y1="87591" x2="96914" y2="94907"/>
                        <a14:foregroundMark x1="93318" y1="26031" x2="93318" y2="26031"/>
                        <a14:foregroundMark x1="98444" y1="47736" x2="92910" y2="36783"/>
                        <a14:foregroundMark x1="92910" y1="36783" x2="94185" y2="12813"/>
                        <a14:foregroundMark x1="94185" y1="12813" x2="92553" y2="7761"/>
                        <a14:foregroundMark x1="92553" y1="7761" x2="92247" y2="7235"/>
                        <a14:foregroundMark x1="78068" y1="2344" x2="78156" y2="626"/>
                        <a14:foregroundMark x1="75822" y1="46322" x2="78068" y2="2344"/>
                        <a14:foregroundMark x1="52589" y1="16411" x2="52589" y2="16411"/>
                        <a14:foregroundMark x1="66488" y1="18068" x2="66488" y2="18068"/>
                        <a14:foregroundMark x1="65800" y1="24576" x2="65800" y2="24576"/>
                        <a14:foregroundMark x1="68477" y1="43129" x2="67126" y2="14026"/>
                        <a14:foregroundMark x1="67126" y1="14026" x2="60495" y2="8084"/>
                        <a14:foregroundMark x1="60495" y1="8084" x2="51288" y2="8488"/>
                        <a14:foregroundMark x1="51288" y1="8488" x2="47360" y2="43129"/>
                        <a14:foregroundMark x1="44019" y1="43694" x2="41290" y2="11722"/>
                        <a14:foregroundMark x1="41290" y1="11722" x2="36776" y2="7518"/>
                        <a14:foregroundMark x1="36776" y1="7518" x2="11094" y2="7154"/>
                        <a14:foregroundMark x1="11094" y1="7154" x2="4438" y2="18472"/>
                        <a14:foregroundMark x1="4438" y1="18472" x2="2346" y2="39774"/>
                        <a14:foregroundMark x1="2346" y1="39774" x2="2754" y2="43694"/>
                        <a14:foregroundMark x1="3979" y1="93007" x2="4667" y2="62207"/>
                        <a14:foregroundMark x1="4667" y1="62207" x2="5126" y2="60428"/>
                        <a14:foregroundMark x1="5891" y1="52587" x2="11145" y2="53274"/>
                        <a14:foregroundMark x1="11145" y1="53274" x2="16858" y2="52829"/>
                        <a14:foregroundMark x1="16858" y1="52829" x2="27008" y2="53072"/>
                        <a14:foregroundMark x1="31293" y1="53072" x2="31293" y2="53072"/>
                        <a14:foregroundMark x1="33180" y1="52910" x2="2729" y2="52749"/>
                        <a14:foregroundMark x1="2729" y1="52749" x2="2474" y2="52910"/>
                        <a14:backgroundMark x1="78118" y1="1738" x2="78118" y2="1738"/>
                        <a14:backgroundMark x1="84417" y1="2223" x2="84417" y2="2223"/>
                        <a14:backgroundMark x1="77990" y1="1576" x2="78092" y2="1213"/>
                        <a14:backgroundMark x1="84366" y1="2506" x2="84213" y2="2546"/>
                        <a14:backgroundMark x1="77378" y1="1132" x2="78041" y2="1213"/>
                        <a14:backgroundMark x1="78755" y1="1293" x2="79163" y2="1213"/>
                        <a14:backgroundMark x1="77888" y1="1657" x2="77888" y2="1657"/>
                        <a14:backgroundMark x1="77990" y1="1496" x2="79470" y2="1657"/>
                        <a14:backgroundMark x1="78092" y1="445" x2="78118" y2="2264"/>
                        <a14:backgroundMark x1="78602" y1="2425" x2="78602" y2="1132"/>
                        <a14:backgroundMark x1="78322" y1="889" x2="78041" y2="2425"/>
                        <a14:backgroundMark x1="77888" y1="2344" x2="77888" y2="2344"/>
                        <a14:backgroundMark x1="78220" y1="2425" x2="78220" y2="2425"/>
                        <a14:backgroundMark x1="77990" y1="2506" x2="77990" y2="2506"/>
                        <a14:backgroundMark x1="78220" y1="889" x2="78220" y2="889"/>
                        <a14:backgroundMark x1="66947" y1="23525" x2="66947" y2="235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6486" t="948" r="155" b="48557"/>
          <a:stretch/>
        </p:blipFill>
        <p:spPr>
          <a:xfrm>
            <a:off x="9715078" y="-469612"/>
            <a:ext cx="3578227" cy="7797221"/>
          </a:xfrm>
          <a:prstGeom prst="rect">
            <a:avLst/>
          </a:prstGeom>
          <a:effectLst>
            <a:outerShdw blurRad="50800" dist="279400" dir="5640000" sx="103000" sy="103000" algn="br" rotWithShape="0">
              <a:prstClr val="black">
                <a:alpha val="40000"/>
              </a:prstClr>
            </a:outerShdw>
          </a:effectLst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70B9E8DE-3E01-627A-169F-124C43CEFC19}"/>
              </a:ext>
            </a:extLst>
          </p:cNvPr>
          <p:cNvSpPr/>
          <p:nvPr/>
        </p:nvSpPr>
        <p:spPr>
          <a:xfrm>
            <a:off x="3302716" y="868077"/>
            <a:ext cx="5351021" cy="5351021"/>
          </a:xfrm>
          <a:prstGeom prst="ellipse">
            <a:avLst/>
          </a:prstGeom>
          <a:solidFill>
            <a:schemeClr val="tx1">
              <a:lumMod val="95000"/>
              <a:lumOff val="5000"/>
              <a:alpha val="1000"/>
            </a:schemeClr>
          </a:solidFill>
          <a:ln>
            <a:noFill/>
          </a:ln>
          <a:effectLst>
            <a:glow rad="1079500">
              <a:schemeClr val="accent1">
                <a:lumMod val="20000"/>
                <a:lumOff val="80000"/>
                <a:alpha val="24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Picture 6" descr="A picture containing text, furniture, curtain&#10;&#10;Description automatically generated">
            <a:extLst>
              <a:ext uri="{FF2B5EF4-FFF2-40B4-BE49-F238E27FC236}">
                <a16:creationId xmlns:a16="http://schemas.microsoft.com/office/drawing/2014/main" id="{713DE168-A390-EDFC-2363-F7492C85E01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334" b="98141" l="2346" r="96889">
                        <a14:foregroundMark x1="28768" y1="62005" x2="28768" y2="62005"/>
                        <a14:foregroundMark x1="92932" y1="79952" x2="93366" y2="77221"/>
                        <a14:foregroundMark x1="92164" y1="84778" x2="92786" y2="80867"/>
                        <a14:foregroundMark x1="91306" y1="90171" x2="91941" y2="86178"/>
                        <a14:foregroundMark x1="90576" y1="65944" x2="90446" y2="65457"/>
                        <a14:foregroundMark x1="91758" y1="70380" x2="91623" y2="69872"/>
                        <a14:foregroundMark x1="92202" y1="72048" x2="92092" y2="71633"/>
                        <a14:foregroundMark x1="92954" y1="74870" x2="92855" y2="74496"/>
                        <a14:foregroundMark x1="93407" y1="76573" x2="92990" y2="75005"/>
                        <a14:foregroundMark x1="86061" y1="87081" x2="85641" y2="89248"/>
                        <a14:foregroundMark x1="88528" y1="74356" x2="87310" y2="80638"/>
                        <a14:foregroundMark x1="90223" y1="65606" x2="90124" y2="66118"/>
                        <a14:foregroundMark x1="81625" y1="90813" x2="79521" y2="91633"/>
                        <a14:foregroundMark x1="85641" y1="89248" x2="82974" y2="90287"/>
                        <a14:foregroundMark x1="93879" y1="75101" x2="93879" y2="75101"/>
                        <a14:foregroundMark x1="97679" y1="54446" x2="97420" y2="58718"/>
                        <a14:foregroundMark x1="91358" y1="96151" x2="89008" y2="98141"/>
                        <a14:foregroundMark x1="94331" y1="93635" x2="93812" y2="94075"/>
                        <a14:foregroundMark x1="95055" y1="93022" x2="94734" y2="93294"/>
                        <a14:foregroundMark x1="61497" y1="93859" x2="38893" y2="90340"/>
                        <a14:foregroundMark x1="89008" y1="98141" x2="69269" y2="95068"/>
                        <a14:foregroundMark x1="37872" y1="81724" x2="37715" y2="80399"/>
                        <a14:foregroundMark x1="38062" y1="83327" x2="37906" y2="82009"/>
                        <a14:foregroundMark x1="38893" y1="90340" x2="38344" y2="85705"/>
                        <a14:foregroundMark x1="38135" y1="61851" x2="39100" y2="60831"/>
                        <a14:foregroundMark x1="36296" y1="63792" x2="36738" y2="63325"/>
                        <a14:foregroundMark x1="97348" y1="53921" x2="97083" y2="59231"/>
                        <a14:foregroundMark x1="96111" y1="90206" x2="96914" y2="94907"/>
                        <a14:foregroundMark x1="95984" y1="89463" x2="96042" y2="89800"/>
                        <a14:foregroundMark x1="93318" y1="26031" x2="93318" y2="26031"/>
                        <a14:foregroundMark x1="98444" y1="47736" x2="92910" y2="36783"/>
                        <a14:foregroundMark x1="92910" y1="36783" x2="94185" y2="12813"/>
                        <a14:foregroundMark x1="94185" y1="12813" x2="92553" y2="7761"/>
                        <a14:foregroundMark x1="92553" y1="7761" x2="92247" y2="7235"/>
                        <a14:foregroundMark x1="78068" y1="2344" x2="78156" y2="626"/>
                        <a14:foregroundMark x1="75822" y1="46322" x2="78068" y2="2344"/>
                        <a14:foregroundMark x1="52589" y1="16411" x2="52589" y2="16411"/>
                        <a14:foregroundMark x1="66488" y1="18068" x2="66488" y2="18068"/>
                        <a14:foregroundMark x1="65800" y1="24576" x2="65800" y2="24576"/>
                        <a14:foregroundMark x1="68477" y1="43129" x2="67126" y2="14026"/>
                        <a14:foregroundMark x1="67126" y1="14026" x2="60495" y2="8084"/>
                        <a14:foregroundMark x1="60495" y1="8084" x2="51288" y2="8488"/>
                        <a14:foregroundMark x1="51288" y1="8488" x2="47360" y2="43129"/>
                        <a14:foregroundMark x1="44019" y1="43694" x2="41290" y2="11722"/>
                        <a14:foregroundMark x1="41290" y1="11722" x2="36776" y2="7518"/>
                        <a14:foregroundMark x1="36776" y1="7518" x2="11094" y2="7154"/>
                        <a14:foregroundMark x1="11094" y1="7154" x2="4438" y2="18472"/>
                        <a14:foregroundMark x1="4438" y1="18472" x2="2346" y2="39774"/>
                        <a14:foregroundMark x1="2346" y1="39774" x2="2754" y2="43694"/>
                        <a14:foregroundMark x1="3979" y1="93007" x2="4667" y2="62207"/>
                        <a14:foregroundMark x1="4667" y1="62207" x2="5126" y2="60428"/>
                        <a14:foregroundMark x1="5891" y1="52587" x2="11145" y2="53274"/>
                        <a14:foregroundMark x1="11145" y1="53274" x2="16858" y2="52829"/>
                        <a14:foregroundMark x1="16858" y1="52829" x2="27008" y2="53072"/>
                        <a14:foregroundMark x1="31293" y1="53072" x2="31293" y2="53072"/>
                        <a14:foregroundMark x1="33180" y1="52910" x2="2729" y2="52749"/>
                        <a14:foregroundMark x1="2729" y1="52749" x2="2474" y2="52910"/>
                        <a14:backgroundMark x1="78118" y1="1738" x2="78118" y2="1738"/>
                        <a14:backgroundMark x1="84417" y1="2223" x2="84417" y2="2223"/>
                        <a14:backgroundMark x1="77990" y1="1576" x2="78092" y2="1213"/>
                        <a14:backgroundMark x1="84366" y1="2506" x2="84213" y2="2546"/>
                        <a14:backgroundMark x1="77378" y1="1132" x2="78041" y2="1213"/>
                        <a14:backgroundMark x1="78755" y1="1293" x2="79163" y2="1213"/>
                        <a14:backgroundMark x1="77888" y1="1657" x2="77888" y2="1657"/>
                        <a14:backgroundMark x1="77990" y1="1496" x2="79470" y2="1657"/>
                        <a14:backgroundMark x1="78092" y1="445" x2="78118" y2="2264"/>
                        <a14:backgroundMark x1="78602" y1="2425" x2="78602" y2="1132"/>
                        <a14:backgroundMark x1="78322" y1="889" x2="78041" y2="2425"/>
                        <a14:backgroundMark x1="77888" y1="2344" x2="77888" y2="2344"/>
                        <a14:backgroundMark x1="78220" y1="2425" x2="78220" y2="2425"/>
                        <a14:backgroundMark x1="77990" y1="2506" x2="77990" y2="2506"/>
                        <a14:backgroundMark x1="78220" y1="889" x2="78220" y2="889"/>
                        <a14:backgroundMark x1="66947" y1="23525" x2="66947" y2="23525"/>
                        <a14:backgroundMark x1="35272" y1="65562" x2="79087" y2="68310"/>
                        <a14:backgroundMark x1="79087" y1="68310" x2="95945" y2="66492"/>
                        <a14:backgroundMark x1="95945" y1="66492" x2="95460" y2="94665"/>
                        <a14:backgroundMark x1="95460" y1="94665" x2="34991" y2="94260"/>
                        <a14:backgroundMark x1="34991" y1="94260" x2="36700" y2="64673"/>
                        <a14:backgroundMark x1="36700" y1="64673" x2="36215" y2="64551"/>
                        <a14:backgroundMark x1="85565" y1="61681" x2="90105" y2="60994"/>
                        <a14:backgroundMark x1="90105" y1="60994" x2="93369" y2="61722"/>
                        <a14:backgroundMark x1="93369" y1="61722" x2="95103" y2="60509"/>
                        <a14:backgroundMark x1="95103" y1="60509" x2="96761" y2="63985"/>
                        <a14:backgroundMark x1="96761" y1="63985" x2="96557" y2="74778"/>
                        <a14:backgroundMark x1="97577" y1="60226" x2="97169" y2="65360"/>
                        <a14:backgroundMark x1="97169" y1="65360" x2="95741" y2="68351"/>
                        <a14:backgroundMark x1="95741" y1="68351" x2="97016" y2="60914"/>
                        <a14:backgroundMark x1="97016" y1="60914" x2="97628" y2="59620"/>
                        <a14:backgroundMark x1="96302" y1="60388" x2="97934" y2="58569"/>
                        <a14:backgroundMark x1="97246" y1="58650" x2="97679" y2="58731"/>
                        <a14:backgroundMark x1="97144" y1="59175" x2="97883" y2="58165"/>
                        <a14:backgroundMark x1="96991" y1="60469" x2="96327" y2="78698"/>
                        <a14:backgroundMark x1="96327" y1="78698" x2="97042" y2="66694"/>
                        <a14:backgroundMark x1="97042" y1="66694" x2="96940" y2="66330"/>
                        <a14:backgroundMark x1="94568" y1="67704" x2="45856" y2="65238"/>
                        <a14:backgroundMark x1="45856" y1="65238" x2="38944" y2="68068"/>
                        <a14:backgroundMark x1="38944" y1="68068" x2="34558" y2="78739"/>
                        <a14:backgroundMark x1="34558" y1="78739" x2="41265" y2="89369"/>
                        <a14:backgroundMark x1="41265" y1="89369" x2="90130" y2="95918"/>
                        <a14:backgroundMark x1="90130" y1="95918" x2="93854" y2="94988"/>
                        <a14:backgroundMark x1="93854" y1="94988" x2="96557" y2="88925"/>
                        <a14:backgroundMark x1="96557" y1="88925" x2="96378" y2="75020"/>
                        <a14:backgroundMark x1="96378" y1="75020" x2="94568" y2="68351"/>
                        <a14:backgroundMark x1="94568" y1="68351" x2="93675" y2="67381"/>
                        <a14:backgroundMark x1="42770" y1="62490" x2="39199" y2="61116"/>
                        <a14:backgroundMark x1="39199" y1="61116" x2="36368" y2="62813"/>
                        <a14:backgroundMark x1="36368" y1="62813" x2="35246" y2="68957"/>
                        <a14:backgroundMark x1="37694" y1="60550" x2="39735" y2="59297"/>
                        <a14:backgroundMark x1="39735" y1="59297" x2="41877" y2="60550"/>
                        <a14:backgroundMark x1="39403" y1="60428" x2="37235" y2="62328"/>
                        <a14:backgroundMark x1="37235" y1="62328" x2="34685" y2="69402"/>
                        <a14:backgroundMark x1="34685" y1="69402" x2="37261" y2="80437"/>
                        <a14:backgroundMark x1="37261" y1="80437" x2="40168" y2="80558"/>
                        <a14:backgroundMark x1="40168" y1="80558" x2="39582" y2="60954"/>
                        <a14:backgroundMark x1="39582" y1="60954" x2="39403" y2="60428"/>
                        <a14:backgroundMark x1="37924" y1="62126" x2="37924" y2="62894"/>
                        <a14:backgroundMark x1="38230" y1="62247" x2="37490" y2="63137"/>
                        <a14:backgroundMark x1="37618" y1="62611" x2="37031" y2="63662"/>
                        <a14:backgroundMark x1="38434" y1="62126" x2="36725" y2="66249"/>
                        <a14:backgroundMark x1="36725" y1="66249" x2="36725" y2="66249"/>
                        <a14:backgroundMark x1="35909" y1="64188" x2="38154" y2="79184"/>
                        <a14:backgroundMark x1="38154" y1="79184" x2="38154" y2="79184"/>
                        <a14:backgroundMark x1="35756" y1="70655" x2="35833" y2="74252"/>
                        <a14:backgroundMark x1="35833" y1="74252" x2="37847" y2="84842"/>
                        <a14:backgroundMark x1="38077" y1="78011" x2="37439" y2="82013"/>
                        <a14:backgroundMark x1="37439" y1="82013" x2="37465" y2="89329"/>
                        <a14:backgroundMark x1="37465" y1="89329" x2="39811" y2="93169"/>
                        <a14:backgroundMark x1="39811" y1="93169" x2="54093" y2="94907"/>
                        <a14:backgroundMark x1="54093" y1="94907" x2="61311" y2="94422"/>
                        <a14:backgroundMark x1="61311" y1="94422" x2="56006" y2="88844"/>
                        <a14:backgroundMark x1="56006" y1="88844" x2="38562" y2="80113"/>
                        <a14:backgroundMark x1="38562" y1="80113" x2="37261" y2="78537"/>
                        <a14:backgroundMark x1="55573" y1="66774" x2="56618" y2="77162"/>
                        <a14:backgroundMark x1="56618" y1="77162" x2="62994" y2="89208"/>
                        <a14:backgroundMark x1="62994" y1="89208" x2="74879" y2="90380"/>
                        <a14:backgroundMark x1="74879" y1="90380" x2="81714" y2="79951"/>
                        <a14:backgroundMark x1="81714" y1="79951" x2="61846" y2="68836"/>
                        <a14:backgroundMark x1="61846" y1="68836" x2="55062" y2="70776"/>
                        <a14:backgroundMark x1="91099" y1="64309" x2="84876" y2="68472"/>
                        <a14:backgroundMark x1="84876" y1="68472" x2="80031" y2="89046"/>
                        <a14:backgroundMark x1="80031" y1="89046" x2="88141" y2="94422"/>
                        <a14:backgroundMark x1="88141" y1="94422" x2="95435" y2="85570"/>
                        <a14:backgroundMark x1="95435" y1="85570" x2="94160" y2="69281"/>
                        <a14:backgroundMark x1="94160" y1="69281" x2="89441" y2="63460"/>
                        <a14:backgroundMark x1="89441" y1="63460" x2="88268" y2="63015"/>
                        <a14:backgroundMark x1="93191" y1="68836" x2="87478" y2="70331"/>
                        <a14:backgroundMark x1="87478" y1="70331" x2="86126" y2="93411"/>
                        <a14:backgroundMark x1="86126" y1="93411" x2="94568" y2="74212"/>
                        <a14:backgroundMark x1="94568" y1="74212" x2="90819" y2="63258"/>
                        <a14:backgroundMark x1="94083" y1="68189" x2="90411" y2="68472"/>
                        <a14:backgroundMark x1="90411" y1="68472" x2="88931" y2="84236"/>
                        <a14:backgroundMark x1="88931" y1="84236" x2="91915" y2="87551"/>
                        <a14:backgroundMark x1="93854" y1="69078" x2="89569" y2="73363"/>
                        <a14:backgroundMark x1="89569" y1="73363" x2="91099" y2="85691"/>
                        <a14:backgroundMark x1="91099" y1="85691" x2="93471" y2="72070"/>
                        <a14:backgroundMark x1="93471" y1="72070" x2="91099" y2="66613"/>
                        <a14:backgroundMark x1="92833" y1="65724" x2="88957" y2="67219"/>
                        <a14:backgroundMark x1="88957" y1="67219" x2="89875" y2="86378"/>
                        <a14:backgroundMark x1="89875" y1="86378" x2="94542" y2="77041"/>
                        <a14:backgroundMark x1="94542" y1="77041" x2="92170" y2="66936"/>
                        <a14:backgroundMark x1="92170" y1="66936" x2="91252" y2="65724"/>
                        <a14:backgroundMark x1="91992" y1="66492" x2="89773" y2="66694"/>
                        <a14:backgroundMark x1="89773" y1="66694" x2="88243" y2="81245"/>
                        <a14:backgroundMark x1="88243" y1="81245" x2="92935" y2="86459"/>
                        <a14:backgroundMark x1="92935" y1="86459" x2="93828" y2="74131"/>
                        <a14:backgroundMark x1="93828" y1="74131" x2="90972" y2="65198"/>
                        <a14:backgroundMark x1="92757" y1="70776" x2="92068" y2="78294"/>
                        <a14:backgroundMark x1="92068" y1="78294" x2="93191" y2="70655"/>
                        <a14:backgroundMark x1="85233" y1="74131" x2="85233" y2="7413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040" t="50441" r="1244" b="37655"/>
          <a:stretch/>
        </p:blipFill>
        <p:spPr>
          <a:xfrm>
            <a:off x="-3041305" y="-805429"/>
            <a:ext cx="16551275" cy="1755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4907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5F448-628C-1C6D-BA9B-5224BE82ABD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>
                <a:solidFill>
                  <a:srgbClr val="B9BAA3"/>
                </a:solidFill>
              </a:rPr>
              <a:t>Enigme Boite à Musique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AA3171-3910-3D1D-A448-40D1FF39B4A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>
                <a:solidFill>
                  <a:srgbClr val="656349"/>
                </a:solidFill>
              </a:rPr>
              <a:t>Explication &amp; Documentation</a:t>
            </a: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0C5A3554-9896-19DC-248B-99AD7EDA81F2}"/>
              </a:ext>
            </a:extLst>
          </p:cNvPr>
          <p:cNvSpPr/>
          <p:nvPr/>
        </p:nvSpPr>
        <p:spPr>
          <a:xfrm rot="1473129">
            <a:off x="-101219" y="-2656271"/>
            <a:ext cx="3455718" cy="10849990"/>
          </a:xfrm>
          <a:custGeom>
            <a:avLst/>
            <a:gdLst>
              <a:gd name="connsiteX0" fmla="*/ 0 w 1688123"/>
              <a:gd name="connsiteY0" fmla="*/ 0 h 4457700"/>
              <a:gd name="connsiteX1" fmla="*/ 1688123 w 1688123"/>
              <a:gd name="connsiteY1" fmla="*/ 0 h 4457700"/>
              <a:gd name="connsiteX2" fmla="*/ 1688123 w 1688123"/>
              <a:gd name="connsiteY2" fmla="*/ 4457700 h 4457700"/>
              <a:gd name="connsiteX3" fmla="*/ 0 w 1688123"/>
              <a:gd name="connsiteY3" fmla="*/ 4457700 h 4457700"/>
              <a:gd name="connsiteX4" fmla="*/ 0 w 1688123"/>
              <a:gd name="connsiteY4" fmla="*/ 0 h 4457700"/>
              <a:gd name="connsiteX0" fmla="*/ 529071 w 1688123"/>
              <a:gd name="connsiteY0" fmla="*/ 120571 h 4457700"/>
              <a:gd name="connsiteX1" fmla="*/ 1688123 w 1688123"/>
              <a:gd name="connsiteY1" fmla="*/ 0 h 4457700"/>
              <a:gd name="connsiteX2" fmla="*/ 1688123 w 1688123"/>
              <a:gd name="connsiteY2" fmla="*/ 4457700 h 4457700"/>
              <a:gd name="connsiteX3" fmla="*/ 0 w 1688123"/>
              <a:gd name="connsiteY3" fmla="*/ 4457700 h 4457700"/>
              <a:gd name="connsiteX4" fmla="*/ 529071 w 1688123"/>
              <a:gd name="connsiteY4" fmla="*/ 120571 h 4457700"/>
              <a:gd name="connsiteX0" fmla="*/ 529071 w 1688123"/>
              <a:gd name="connsiteY0" fmla="*/ 1816 h 4338945"/>
              <a:gd name="connsiteX1" fmla="*/ 892938 w 1688123"/>
              <a:gd name="connsiteY1" fmla="*/ 0 h 4338945"/>
              <a:gd name="connsiteX2" fmla="*/ 1688123 w 1688123"/>
              <a:gd name="connsiteY2" fmla="*/ 4338945 h 4338945"/>
              <a:gd name="connsiteX3" fmla="*/ 0 w 1688123"/>
              <a:gd name="connsiteY3" fmla="*/ 4338945 h 4338945"/>
              <a:gd name="connsiteX4" fmla="*/ 529071 w 1688123"/>
              <a:gd name="connsiteY4" fmla="*/ 1816 h 4338945"/>
              <a:gd name="connsiteX0" fmla="*/ 529071 w 1688123"/>
              <a:gd name="connsiteY0" fmla="*/ 1424 h 4338553"/>
              <a:gd name="connsiteX1" fmla="*/ 672020 w 1688123"/>
              <a:gd name="connsiteY1" fmla="*/ 0 h 4338553"/>
              <a:gd name="connsiteX2" fmla="*/ 1688123 w 1688123"/>
              <a:gd name="connsiteY2" fmla="*/ 4338553 h 4338553"/>
              <a:gd name="connsiteX3" fmla="*/ 0 w 1688123"/>
              <a:gd name="connsiteY3" fmla="*/ 4338553 h 4338553"/>
              <a:gd name="connsiteX4" fmla="*/ 529071 w 1688123"/>
              <a:gd name="connsiteY4" fmla="*/ 1424 h 4338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8123" h="4338553">
                <a:moveTo>
                  <a:pt x="529071" y="1424"/>
                </a:moveTo>
                <a:lnTo>
                  <a:pt x="672020" y="0"/>
                </a:lnTo>
                <a:lnTo>
                  <a:pt x="1688123" y="4338553"/>
                </a:lnTo>
                <a:lnTo>
                  <a:pt x="0" y="4338553"/>
                </a:lnTo>
                <a:lnTo>
                  <a:pt x="529071" y="1424"/>
                </a:lnTo>
                <a:close/>
              </a:path>
            </a:pathLst>
          </a:custGeom>
          <a:gradFill flip="none" rotWithShape="1">
            <a:gsLst>
              <a:gs pos="4000">
                <a:srgbClr val="FFFF00">
                  <a:alpha val="0"/>
                </a:srgbClr>
              </a:gs>
              <a:gs pos="55000">
                <a:srgbClr val="FFFF00">
                  <a:alpha val="10000"/>
                </a:srgbClr>
              </a:gs>
              <a:gs pos="79000">
                <a:srgbClr val="FFFF00">
                  <a:alpha val="5000"/>
                </a:srgbClr>
              </a:gs>
              <a:gs pos="28000">
                <a:srgbClr val="FFFF00">
                  <a:alpha val="18000"/>
                </a:srgbClr>
              </a:gs>
            </a:gsLst>
            <a:lin ang="5400000" scaled="1"/>
            <a:tileRect/>
          </a:gra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71B7212F-C874-8FF4-47E4-382670BB0798}"/>
              </a:ext>
            </a:extLst>
          </p:cNvPr>
          <p:cNvSpPr/>
          <p:nvPr/>
        </p:nvSpPr>
        <p:spPr>
          <a:xfrm rot="20075472">
            <a:off x="8900116" y="-3168342"/>
            <a:ext cx="3455718" cy="10849990"/>
          </a:xfrm>
          <a:custGeom>
            <a:avLst/>
            <a:gdLst>
              <a:gd name="connsiteX0" fmla="*/ 0 w 1688123"/>
              <a:gd name="connsiteY0" fmla="*/ 0 h 4457700"/>
              <a:gd name="connsiteX1" fmla="*/ 1688123 w 1688123"/>
              <a:gd name="connsiteY1" fmla="*/ 0 h 4457700"/>
              <a:gd name="connsiteX2" fmla="*/ 1688123 w 1688123"/>
              <a:gd name="connsiteY2" fmla="*/ 4457700 h 4457700"/>
              <a:gd name="connsiteX3" fmla="*/ 0 w 1688123"/>
              <a:gd name="connsiteY3" fmla="*/ 4457700 h 4457700"/>
              <a:gd name="connsiteX4" fmla="*/ 0 w 1688123"/>
              <a:gd name="connsiteY4" fmla="*/ 0 h 4457700"/>
              <a:gd name="connsiteX0" fmla="*/ 529071 w 1688123"/>
              <a:gd name="connsiteY0" fmla="*/ 120571 h 4457700"/>
              <a:gd name="connsiteX1" fmla="*/ 1688123 w 1688123"/>
              <a:gd name="connsiteY1" fmla="*/ 0 h 4457700"/>
              <a:gd name="connsiteX2" fmla="*/ 1688123 w 1688123"/>
              <a:gd name="connsiteY2" fmla="*/ 4457700 h 4457700"/>
              <a:gd name="connsiteX3" fmla="*/ 0 w 1688123"/>
              <a:gd name="connsiteY3" fmla="*/ 4457700 h 4457700"/>
              <a:gd name="connsiteX4" fmla="*/ 529071 w 1688123"/>
              <a:gd name="connsiteY4" fmla="*/ 120571 h 4457700"/>
              <a:gd name="connsiteX0" fmla="*/ 529071 w 1688123"/>
              <a:gd name="connsiteY0" fmla="*/ 1816 h 4338945"/>
              <a:gd name="connsiteX1" fmla="*/ 892938 w 1688123"/>
              <a:gd name="connsiteY1" fmla="*/ 0 h 4338945"/>
              <a:gd name="connsiteX2" fmla="*/ 1688123 w 1688123"/>
              <a:gd name="connsiteY2" fmla="*/ 4338945 h 4338945"/>
              <a:gd name="connsiteX3" fmla="*/ 0 w 1688123"/>
              <a:gd name="connsiteY3" fmla="*/ 4338945 h 4338945"/>
              <a:gd name="connsiteX4" fmla="*/ 529071 w 1688123"/>
              <a:gd name="connsiteY4" fmla="*/ 1816 h 4338945"/>
              <a:gd name="connsiteX0" fmla="*/ 529071 w 1688123"/>
              <a:gd name="connsiteY0" fmla="*/ 1424 h 4338553"/>
              <a:gd name="connsiteX1" fmla="*/ 672020 w 1688123"/>
              <a:gd name="connsiteY1" fmla="*/ 0 h 4338553"/>
              <a:gd name="connsiteX2" fmla="*/ 1688123 w 1688123"/>
              <a:gd name="connsiteY2" fmla="*/ 4338553 h 4338553"/>
              <a:gd name="connsiteX3" fmla="*/ 0 w 1688123"/>
              <a:gd name="connsiteY3" fmla="*/ 4338553 h 4338553"/>
              <a:gd name="connsiteX4" fmla="*/ 529071 w 1688123"/>
              <a:gd name="connsiteY4" fmla="*/ 1424 h 4338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8123" h="4338553">
                <a:moveTo>
                  <a:pt x="529071" y="1424"/>
                </a:moveTo>
                <a:lnTo>
                  <a:pt x="672020" y="0"/>
                </a:lnTo>
                <a:lnTo>
                  <a:pt x="1688123" y="4338553"/>
                </a:lnTo>
                <a:lnTo>
                  <a:pt x="0" y="4338553"/>
                </a:lnTo>
                <a:lnTo>
                  <a:pt x="529071" y="1424"/>
                </a:lnTo>
                <a:close/>
              </a:path>
            </a:pathLst>
          </a:custGeom>
          <a:gradFill flip="none" rotWithShape="1">
            <a:gsLst>
              <a:gs pos="4000">
                <a:srgbClr val="FFFF00">
                  <a:alpha val="0"/>
                </a:srgbClr>
              </a:gs>
              <a:gs pos="55000">
                <a:srgbClr val="FFFF00">
                  <a:alpha val="10000"/>
                </a:srgbClr>
              </a:gs>
              <a:gs pos="79000">
                <a:srgbClr val="FFFF00">
                  <a:alpha val="5000"/>
                </a:srgbClr>
              </a:gs>
              <a:gs pos="28000">
                <a:srgbClr val="FFFF00">
                  <a:alpha val="18000"/>
                </a:srgbClr>
              </a:gs>
            </a:gsLst>
            <a:lin ang="5400000" scaled="1"/>
            <a:tileRect/>
          </a:gra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Picture 3" descr="A picture containing text, furniture, curtain&#10;&#10;Description automatically generated">
            <a:extLst>
              <a:ext uri="{FF2B5EF4-FFF2-40B4-BE49-F238E27FC236}">
                <a16:creationId xmlns:a16="http://schemas.microsoft.com/office/drawing/2014/main" id="{FA34B400-48FE-B49E-32EE-87130172CC6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334" b="98141" l="2346" r="96889">
                        <a14:foregroundMark x1="28768" y1="62005" x2="28768" y2="62005"/>
                        <a14:foregroundMark x1="92932" y1="79952" x2="93366" y2="77221"/>
                        <a14:foregroundMark x1="92164" y1="84778" x2="92786" y2="80867"/>
                        <a14:foregroundMark x1="91306" y1="90171" x2="91941" y2="86178"/>
                        <a14:foregroundMark x1="90576" y1="65944" x2="90446" y2="65457"/>
                        <a14:foregroundMark x1="91758" y1="70380" x2="91623" y2="69872"/>
                        <a14:foregroundMark x1="92202" y1="72048" x2="92092" y2="71633"/>
                        <a14:foregroundMark x1="92954" y1="74870" x2="92855" y2="74496"/>
                        <a14:foregroundMark x1="93407" y1="76573" x2="92990" y2="75005"/>
                        <a14:foregroundMark x1="86061" y1="87081" x2="85641" y2="89248"/>
                        <a14:foregroundMark x1="88528" y1="74356" x2="87310" y2="80638"/>
                        <a14:foregroundMark x1="90223" y1="65606" x2="90124" y2="66118"/>
                        <a14:foregroundMark x1="81625" y1="90813" x2="79521" y2="91633"/>
                        <a14:foregroundMark x1="85641" y1="89248" x2="82974" y2="90287"/>
                        <a14:foregroundMark x1="93879" y1="75101" x2="93879" y2="75101"/>
                        <a14:foregroundMark x1="97679" y1="54446" x2="97420" y2="58718"/>
                        <a14:foregroundMark x1="91358" y1="96151" x2="89008" y2="98141"/>
                        <a14:foregroundMark x1="94331" y1="93635" x2="93812" y2="94075"/>
                        <a14:foregroundMark x1="95055" y1="93022" x2="94734" y2="93294"/>
                        <a14:foregroundMark x1="61497" y1="93859" x2="38893" y2="90340"/>
                        <a14:foregroundMark x1="89008" y1="98141" x2="69269" y2="95068"/>
                        <a14:foregroundMark x1="37872" y1="81724" x2="37715" y2="80399"/>
                        <a14:foregroundMark x1="38062" y1="83327" x2="37906" y2="82009"/>
                        <a14:foregroundMark x1="38893" y1="90340" x2="38344" y2="85705"/>
                        <a14:foregroundMark x1="38135" y1="61851" x2="39100" y2="60831"/>
                        <a14:foregroundMark x1="36296" y1="63792" x2="36738" y2="63325"/>
                        <a14:foregroundMark x1="97348" y1="53921" x2="97083" y2="59231"/>
                        <a14:foregroundMark x1="96111" y1="90206" x2="96914" y2="94907"/>
                        <a14:foregroundMark x1="95984" y1="89463" x2="96042" y2="89800"/>
                        <a14:foregroundMark x1="93318" y1="26031" x2="93318" y2="26031"/>
                        <a14:foregroundMark x1="98444" y1="47736" x2="92910" y2="36783"/>
                        <a14:foregroundMark x1="92910" y1="36783" x2="94185" y2="12813"/>
                        <a14:foregroundMark x1="94185" y1="12813" x2="92553" y2="7761"/>
                        <a14:foregroundMark x1="92553" y1="7761" x2="92247" y2="7235"/>
                        <a14:foregroundMark x1="78068" y1="2344" x2="78156" y2="626"/>
                        <a14:foregroundMark x1="75822" y1="46322" x2="78068" y2="2344"/>
                        <a14:foregroundMark x1="52589" y1="16411" x2="52589" y2="16411"/>
                        <a14:foregroundMark x1="66488" y1="18068" x2="66488" y2="18068"/>
                        <a14:foregroundMark x1="65800" y1="24576" x2="65800" y2="24576"/>
                        <a14:foregroundMark x1="68477" y1="43129" x2="67126" y2="14026"/>
                        <a14:foregroundMark x1="67126" y1="14026" x2="60495" y2="8084"/>
                        <a14:foregroundMark x1="60495" y1="8084" x2="51288" y2="8488"/>
                        <a14:foregroundMark x1="51288" y1="8488" x2="47360" y2="43129"/>
                        <a14:foregroundMark x1="44019" y1="43694" x2="41290" y2="11722"/>
                        <a14:foregroundMark x1="41290" y1="11722" x2="36776" y2="7518"/>
                        <a14:foregroundMark x1="36776" y1="7518" x2="11094" y2="7154"/>
                        <a14:foregroundMark x1="11094" y1="7154" x2="4438" y2="18472"/>
                        <a14:foregroundMark x1="4438" y1="18472" x2="2346" y2="39774"/>
                        <a14:foregroundMark x1="2346" y1="39774" x2="2754" y2="43694"/>
                        <a14:foregroundMark x1="3979" y1="93007" x2="4667" y2="62207"/>
                        <a14:foregroundMark x1="4667" y1="62207" x2="5126" y2="60428"/>
                        <a14:foregroundMark x1="5891" y1="52587" x2="11145" y2="53274"/>
                        <a14:foregroundMark x1="11145" y1="53274" x2="16858" y2="52829"/>
                        <a14:foregroundMark x1="16858" y1="52829" x2="27008" y2="53072"/>
                        <a14:foregroundMark x1="31293" y1="53072" x2="31293" y2="53072"/>
                        <a14:foregroundMark x1="33180" y1="52910" x2="2729" y2="52749"/>
                        <a14:foregroundMark x1="2729" y1="52749" x2="2474" y2="52910"/>
                        <a14:backgroundMark x1="78118" y1="1738" x2="78118" y2="1738"/>
                        <a14:backgroundMark x1="84417" y1="2223" x2="84417" y2="2223"/>
                        <a14:backgroundMark x1="77990" y1="1576" x2="78092" y2="1213"/>
                        <a14:backgroundMark x1="84366" y1="2506" x2="84213" y2="2546"/>
                        <a14:backgroundMark x1="77378" y1="1132" x2="78041" y2="1213"/>
                        <a14:backgroundMark x1="78755" y1="1293" x2="79163" y2="1213"/>
                        <a14:backgroundMark x1="77888" y1="1657" x2="77888" y2="1657"/>
                        <a14:backgroundMark x1="77990" y1="1496" x2="79470" y2="1657"/>
                        <a14:backgroundMark x1="78092" y1="445" x2="78118" y2="2264"/>
                        <a14:backgroundMark x1="78602" y1="2425" x2="78602" y2="1132"/>
                        <a14:backgroundMark x1="78322" y1="889" x2="78041" y2="2425"/>
                        <a14:backgroundMark x1="77888" y1="2344" x2="77888" y2="2344"/>
                        <a14:backgroundMark x1="78220" y1="2425" x2="78220" y2="2425"/>
                        <a14:backgroundMark x1="77990" y1="2506" x2="77990" y2="2506"/>
                        <a14:backgroundMark x1="78220" y1="889" x2="78220" y2="889"/>
                        <a14:backgroundMark x1="66947" y1="23525" x2="66947" y2="23525"/>
                        <a14:backgroundMark x1="35272" y1="65562" x2="79087" y2="68310"/>
                        <a14:backgroundMark x1="79087" y1="68310" x2="95945" y2="66492"/>
                        <a14:backgroundMark x1="95945" y1="66492" x2="95460" y2="94665"/>
                        <a14:backgroundMark x1="95460" y1="94665" x2="34991" y2="94260"/>
                        <a14:backgroundMark x1="34991" y1="94260" x2="36700" y2="64673"/>
                        <a14:backgroundMark x1="36700" y1="64673" x2="36215" y2="64551"/>
                        <a14:backgroundMark x1="85565" y1="61681" x2="90105" y2="60994"/>
                        <a14:backgroundMark x1="90105" y1="60994" x2="93369" y2="61722"/>
                        <a14:backgroundMark x1="93369" y1="61722" x2="95103" y2="60509"/>
                        <a14:backgroundMark x1="95103" y1="60509" x2="96761" y2="63985"/>
                        <a14:backgroundMark x1="96761" y1="63985" x2="96557" y2="74778"/>
                        <a14:backgroundMark x1="97577" y1="60226" x2="97169" y2="65360"/>
                        <a14:backgroundMark x1="97169" y1="65360" x2="95741" y2="68351"/>
                        <a14:backgroundMark x1="95741" y1="68351" x2="97016" y2="60914"/>
                        <a14:backgroundMark x1="97016" y1="60914" x2="97628" y2="59620"/>
                        <a14:backgroundMark x1="96302" y1="60388" x2="97934" y2="58569"/>
                        <a14:backgroundMark x1="97246" y1="58650" x2="97679" y2="58731"/>
                        <a14:backgroundMark x1="97144" y1="59175" x2="97883" y2="58165"/>
                        <a14:backgroundMark x1="96991" y1="60469" x2="96327" y2="78698"/>
                        <a14:backgroundMark x1="96327" y1="78698" x2="97042" y2="66694"/>
                        <a14:backgroundMark x1="97042" y1="66694" x2="96940" y2="66330"/>
                        <a14:backgroundMark x1="94568" y1="67704" x2="45856" y2="65238"/>
                        <a14:backgroundMark x1="45856" y1="65238" x2="38944" y2="68068"/>
                        <a14:backgroundMark x1="38944" y1="68068" x2="34558" y2="78739"/>
                        <a14:backgroundMark x1="34558" y1="78739" x2="41265" y2="89369"/>
                        <a14:backgroundMark x1="41265" y1="89369" x2="90130" y2="95918"/>
                        <a14:backgroundMark x1="90130" y1="95918" x2="93854" y2="94988"/>
                        <a14:backgroundMark x1="93854" y1="94988" x2="96557" y2="88925"/>
                        <a14:backgroundMark x1="96557" y1="88925" x2="96378" y2="75020"/>
                        <a14:backgroundMark x1="96378" y1="75020" x2="94568" y2="68351"/>
                        <a14:backgroundMark x1="94568" y1="68351" x2="93675" y2="67381"/>
                        <a14:backgroundMark x1="42770" y1="62490" x2="39199" y2="61116"/>
                        <a14:backgroundMark x1="39199" y1="61116" x2="36368" y2="62813"/>
                        <a14:backgroundMark x1="36368" y1="62813" x2="35246" y2="68957"/>
                        <a14:backgroundMark x1="37694" y1="60550" x2="39735" y2="59297"/>
                        <a14:backgroundMark x1="39735" y1="59297" x2="41877" y2="60550"/>
                        <a14:backgroundMark x1="39403" y1="60428" x2="37235" y2="62328"/>
                        <a14:backgroundMark x1="37235" y1="62328" x2="34685" y2="69402"/>
                        <a14:backgroundMark x1="34685" y1="69402" x2="37261" y2="80437"/>
                        <a14:backgroundMark x1="37261" y1="80437" x2="40168" y2="80558"/>
                        <a14:backgroundMark x1="40168" y1="80558" x2="39582" y2="60954"/>
                        <a14:backgroundMark x1="39582" y1="60954" x2="39403" y2="60428"/>
                        <a14:backgroundMark x1="37924" y1="62126" x2="37924" y2="62894"/>
                        <a14:backgroundMark x1="38230" y1="62247" x2="37490" y2="63137"/>
                        <a14:backgroundMark x1="37618" y1="62611" x2="37031" y2="63662"/>
                        <a14:backgroundMark x1="38434" y1="62126" x2="36725" y2="66249"/>
                        <a14:backgroundMark x1="36725" y1="66249" x2="36725" y2="66249"/>
                        <a14:backgroundMark x1="35909" y1="64188" x2="38154" y2="79184"/>
                        <a14:backgroundMark x1="38154" y1="79184" x2="38154" y2="79184"/>
                        <a14:backgroundMark x1="35756" y1="70655" x2="35833" y2="74252"/>
                        <a14:backgroundMark x1="35833" y1="74252" x2="37847" y2="84842"/>
                        <a14:backgroundMark x1="38077" y1="78011" x2="37439" y2="82013"/>
                        <a14:backgroundMark x1="37439" y1="82013" x2="37465" y2="89329"/>
                        <a14:backgroundMark x1="37465" y1="89329" x2="39811" y2="93169"/>
                        <a14:backgroundMark x1="39811" y1="93169" x2="54093" y2="94907"/>
                        <a14:backgroundMark x1="54093" y1="94907" x2="61311" y2="94422"/>
                        <a14:backgroundMark x1="61311" y1="94422" x2="56006" y2="88844"/>
                        <a14:backgroundMark x1="56006" y1="88844" x2="38562" y2="80113"/>
                        <a14:backgroundMark x1="38562" y1="80113" x2="37261" y2="78537"/>
                        <a14:backgroundMark x1="55573" y1="66774" x2="56618" y2="77162"/>
                        <a14:backgroundMark x1="56618" y1="77162" x2="62994" y2="89208"/>
                        <a14:backgroundMark x1="62994" y1="89208" x2="74879" y2="90380"/>
                        <a14:backgroundMark x1="74879" y1="90380" x2="81714" y2="79951"/>
                        <a14:backgroundMark x1="81714" y1="79951" x2="61846" y2="68836"/>
                        <a14:backgroundMark x1="61846" y1="68836" x2="55062" y2="70776"/>
                        <a14:backgroundMark x1="91099" y1="64309" x2="84876" y2="68472"/>
                        <a14:backgroundMark x1="84876" y1="68472" x2="80031" y2="89046"/>
                        <a14:backgroundMark x1="80031" y1="89046" x2="88141" y2="94422"/>
                        <a14:backgroundMark x1="88141" y1="94422" x2="95435" y2="85570"/>
                        <a14:backgroundMark x1="95435" y1="85570" x2="94160" y2="69281"/>
                        <a14:backgroundMark x1="94160" y1="69281" x2="89441" y2="63460"/>
                        <a14:backgroundMark x1="89441" y1="63460" x2="88268" y2="63015"/>
                        <a14:backgroundMark x1="93191" y1="68836" x2="87478" y2="70331"/>
                        <a14:backgroundMark x1="87478" y1="70331" x2="86126" y2="93411"/>
                        <a14:backgroundMark x1="86126" y1="93411" x2="94568" y2="74212"/>
                        <a14:backgroundMark x1="94568" y1="74212" x2="90819" y2="63258"/>
                        <a14:backgroundMark x1="94083" y1="68189" x2="90411" y2="68472"/>
                        <a14:backgroundMark x1="90411" y1="68472" x2="88931" y2="84236"/>
                        <a14:backgroundMark x1="88931" y1="84236" x2="91915" y2="87551"/>
                        <a14:backgroundMark x1="93854" y1="69078" x2="89569" y2="73363"/>
                        <a14:backgroundMark x1="89569" y1="73363" x2="91099" y2="85691"/>
                        <a14:backgroundMark x1="91099" y1="85691" x2="93471" y2="72070"/>
                        <a14:backgroundMark x1="93471" y1="72070" x2="91099" y2="66613"/>
                        <a14:backgroundMark x1="92833" y1="65724" x2="88957" y2="67219"/>
                        <a14:backgroundMark x1="88957" y1="67219" x2="89875" y2="86378"/>
                        <a14:backgroundMark x1="89875" y1="86378" x2="94542" y2="77041"/>
                        <a14:backgroundMark x1="94542" y1="77041" x2="92170" y2="66936"/>
                        <a14:backgroundMark x1="92170" y1="66936" x2="91252" y2="65724"/>
                        <a14:backgroundMark x1="91992" y1="66492" x2="89773" y2="66694"/>
                        <a14:backgroundMark x1="89773" y1="66694" x2="88243" y2="81245"/>
                        <a14:backgroundMark x1="88243" y1="81245" x2="92935" y2="86459"/>
                        <a14:backgroundMark x1="92935" y1="86459" x2="93828" y2="74131"/>
                        <a14:backgroundMark x1="93828" y1="74131" x2="90972" y2="65198"/>
                        <a14:backgroundMark x1="92757" y1="70776" x2="92068" y2="78294"/>
                        <a14:backgroundMark x1="92068" y1="78294" x2="93191" y2="70655"/>
                        <a14:backgroundMark x1="85233" y1="74131" x2="85233" y2="7413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040" t="50441" r="1244" b="37655"/>
          <a:stretch/>
        </p:blipFill>
        <p:spPr>
          <a:xfrm>
            <a:off x="-3041305" y="-805429"/>
            <a:ext cx="16551275" cy="1755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846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A6F11A8F-E4D7-57B2-535C-A22287B43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0840" y="628970"/>
            <a:ext cx="9530320" cy="1325563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B9BAA3"/>
                </a:solidFill>
                <a:latin typeface="Futura Hv BT" panose="020B0702020204020204" pitchFamily="34" charset="0"/>
              </a:rPr>
              <a:t>DESCRIPTION</a:t>
            </a:r>
            <a:br>
              <a:rPr lang="en-US" sz="4000" dirty="0">
                <a:solidFill>
                  <a:srgbClr val="B9BAA3"/>
                </a:solidFill>
                <a:latin typeface="Futura Hv BT" panose="020B0702020204020204" pitchFamily="34" charset="0"/>
              </a:rPr>
            </a:br>
            <a:r>
              <a:rPr lang="en-US" sz="3600" dirty="0">
                <a:solidFill>
                  <a:srgbClr val="B9BAA3"/>
                </a:solidFill>
                <a:latin typeface="Futura Lt BT" panose="020B0402020204020303" pitchFamily="34" charset="0"/>
              </a:rPr>
              <a:t>BOITE A MUSIQUE</a:t>
            </a:r>
            <a:endParaRPr lang="en-US" sz="4000" dirty="0">
              <a:solidFill>
                <a:srgbClr val="B9BAA3"/>
              </a:solidFill>
              <a:latin typeface="Futura Lt BT" panose="020B0402020204020303" pitchFamily="34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9D00172-9F63-3353-3839-75128586D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49"/>
            <a:ext cx="4114800" cy="365125"/>
          </a:xfrm>
        </p:spPr>
        <p:txBody>
          <a:bodyPr/>
          <a:lstStyle/>
          <a:p>
            <a:r>
              <a:rPr lang="en-US"/>
              <a:t>Le Chat Noir - Gameplay Features - 2023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77B9EF-E685-01AF-763D-311DF8D7B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21EA5-DC33-41D0-B505-90A56285DAFC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21" name="Rectangle 2">
            <a:extLst>
              <a:ext uri="{FF2B5EF4-FFF2-40B4-BE49-F238E27FC236}">
                <a16:creationId xmlns:a16="http://schemas.microsoft.com/office/drawing/2014/main" id="{9545AA7C-C218-DC32-E005-B06DBF891854}"/>
              </a:ext>
            </a:extLst>
          </p:cNvPr>
          <p:cNvSpPr/>
          <p:nvPr/>
        </p:nvSpPr>
        <p:spPr>
          <a:xfrm rot="20075472">
            <a:off x="8900116" y="-3168342"/>
            <a:ext cx="3455718" cy="10849990"/>
          </a:xfrm>
          <a:custGeom>
            <a:avLst/>
            <a:gdLst>
              <a:gd name="connsiteX0" fmla="*/ 0 w 1688123"/>
              <a:gd name="connsiteY0" fmla="*/ 0 h 4457700"/>
              <a:gd name="connsiteX1" fmla="*/ 1688123 w 1688123"/>
              <a:gd name="connsiteY1" fmla="*/ 0 h 4457700"/>
              <a:gd name="connsiteX2" fmla="*/ 1688123 w 1688123"/>
              <a:gd name="connsiteY2" fmla="*/ 4457700 h 4457700"/>
              <a:gd name="connsiteX3" fmla="*/ 0 w 1688123"/>
              <a:gd name="connsiteY3" fmla="*/ 4457700 h 4457700"/>
              <a:gd name="connsiteX4" fmla="*/ 0 w 1688123"/>
              <a:gd name="connsiteY4" fmla="*/ 0 h 4457700"/>
              <a:gd name="connsiteX0" fmla="*/ 529071 w 1688123"/>
              <a:gd name="connsiteY0" fmla="*/ 120571 h 4457700"/>
              <a:gd name="connsiteX1" fmla="*/ 1688123 w 1688123"/>
              <a:gd name="connsiteY1" fmla="*/ 0 h 4457700"/>
              <a:gd name="connsiteX2" fmla="*/ 1688123 w 1688123"/>
              <a:gd name="connsiteY2" fmla="*/ 4457700 h 4457700"/>
              <a:gd name="connsiteX3" fmla="*/ 0 w 1688123"/>
              <a:gd name="connsiteY3" fmla="*/ 4457700 h 4457700"/>
              <a:gd name="connsiteX4" fmla="*/ 529071 w 1688123"/>
              <a:gd name="connsiteY4" fmla="*/ 120571 h 4457700"/>
              <a:gd name="connsiteX0" fmla="*/ 529071 w 1688123"/>
              <a:gd name="connsiteY0" fmla="*/ 1816 h 4338945"/>
              <a:gd name="connsiteX1" fmla="*/ 892938 w 1688123"/>
              <a:gd name="connsiteY1" fmla="*/ 0 h 4338945"/>
              <a:gd name="connsiteX2" fmla="*/ 1688123 w 1688123"/>
              <a:gd name="connsiteY2" fmla="*/ 4338945 h 4338945"/>
              <a:gd name="connsiteX3" fmla="*/ 0 w 1688123"/>
              <a:gd name="connsiteY3" fmla="*/ 4338945 h 4338945"/>
              <a:gd name="connsiteX4" fmla="*/ 529071 w 1688123"/>
              <a:gd name="connsiteY4" fmla="*/ 1816 h 4338945"/>
              <a:gd name="connsiteX0" fmla="*/ 529071 w 1688123"/>
              <a:gd name="connsiteY0" fmla="*/ 1424 h 4338553"/>
              <a:gd name="connsiteX1" fmla="*/ 672020 w 1688123"/>
              <a:gd name="connsiteY1" fmla="*/ 0 h 4338553"/>
              <a:gd name="connsiteX2" fmla="*/ 1688123 w 1688123"/>
              <a:gd name="connsiteY2" fmla="*/ 4338553 h 4338553"/>
              <a:gd name="connsiteX3" fmla="*/ 0 w 1688123"/>
              <a:gd name="connsiteY3" fmla="*/ 4338553 h 4338553"/>
              <a:gd name="connsiteX4" fmla="*/ 529071 w 1688123"/>
              <a:gd name="connsiteY4" fmla="*/ 1424 h 4338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8123" h="4338553">
                <a:moveTo>
                  <a:pt x="529071" y="1424"/>
                </a:moveTo>
                <a:lnTo>
                  <a:pt x="672020" y="0"/>
                </a:lnTo>
                <a:lnTo>
                  <a:pt x="1688123" y="4338553"/>
                </a:lnTo>
                <a:lnTo>
                  <a:pt x="0" y="4338553"/>
                </a:lnTo>
                <a:lnTo>
                  <a:pt x="529071" y="1424"/>
                </a:lnTo>
                <a:close/>
              </a:path>
            </a:pathLst>
          </a:custGeom>
          <a:gradFill flip="none" rotWithShape="1">
            <a:gsLst>
              <a:gs pos="4000">
                <a:srgbClr val="FFFF00">
                  <a:alpha val="0"/>
                </a:srgbClr>
              </a:gs>
              <a:gs pos="55000">
                <a:srgbClr val="FFFF00">
                  <a:alpha val="10000"/>
                </a:srgbClr>
              </a:gs>
              <a:gs pos="79000">
                <a:srgbClr val="FFFF00">
                  <a:alpha val="5000"/>
                </a:srgbClr>
              </a:gs>
              <a:gs pos="28000">
                <a:srgbClr val="FFFF00">
                  <a:alpha val="18000"/>
                </a:srgbClr>
              </a:gs>
            </a:gsLst>
            <a:lin ang="5400000" scaled="1"/>
            <a:tileRect/>
          </a:gra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3" name="Picture 32" descr="A picture containing text, furniture, curtain&#10;&#10;Description automatically generated">
            <a:extLst>
              <a:ext uri="{FF2B5EF4-FFF2-40B4-BE49-F238E27FC236}">
                <a16:creationId xmlns:a16="http://schemas.microsoft.com/office/drawing/2014/main" id="{79DFD99C-DE48-6054-9A91-C6948D9CD9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334" b="98141" l="2346" r="96889">
                        <a14:foregroundMark x1="28768" y1="62005" x2="28768" y2="62005"/>
                        <a14:foregroundMark x1="86585" y1="88884" x2="86585" y2="88884"/>
                        <a14:foregroundMark x1="91150" y1="91148" x2="93446" y2="76718"/>
                        <a14:foregroundMark x1="93446" y1="76718" x2="90334" y2="65036"/>
                        <a14:foregroundMark x1="90334" y1="65036" x2="85641" y2="89248"/>
                        <a14:foregroundMark x1="85641" y1="89248" x2="79521" y2="91633"/>
                        <a14:foregroundMark x1="93879" y1="75101" x2="93879" y2="75101"/>
                        <a14:foregroundMark x1="97679" y1="54446" x2="95358" y2="92765"/>
                        <a14:foregroundMark x1="95358" y1="92765" x2="89008" y2="98141"/>
                        <a14:foregroundMark x1="89008" y1="98141" x2="38893" y2="90340"/>
                        <a14:foregroundMark x1="38893" y1="90340" x2="35807" y2="64309"/>
                        <a14:foregroundMark x1="35807" y1="64309" x2="39633" y2="60267"/>
                        <a14:foregroundMark x1="39633" y1="60267" x2="42336" y2="60469"/>
                        <a14:foregroundMark x1="97348" y1="53921" x2="95664" y2="87591"/>
                        <a14:foregroundMark x1="95664" y1="87591" x2="96914" y2="94907"/>
                        <a14:foregroundMark x1="93318" y1="26031" x2="93318" y2="26031"/>
                        <a14:foregroundMark x1="98444" y1="47736" x2="92910" y2="36783"/>
                        <a14:foregroundMark x1="92910" y1="36783" x2="94185" y2="12813"/>
                        <a14:foregroundMark x1="94185" y1="12813" x2="92553" y2="7761"/>
                        <a14:foregroundMark x1="92553" y1="7761" x2="92247" y2="7235"/>
                        <a14:foregroundMark x1="78068" y1="2344" x2="78156" y2="626"/>
                        <a14:foregroundMark x1="75822" y1="46322" x2="78068" y2="2344"/>
                        <a14:foregroundMark x1="52589" y1="16411" x2="52589" y2="16411"/>
                        <a14:foregroundMark x1="66488" y1="18068" x2="66488" y2="18068"/>
                        <a14:foregroundMark x1="65800" y1="24576" x2="65800" y2="24576"/>
                        <a14:foregroundMark x1="68477" y1="43129" x2="67126" y2="14026"/>
                        <a14:foregroundMark x1="67126" y1="14026" x2="60495" y2="8084"/>
                        <a14:foregroundMark x1="60495" y1="8084" x2="51288" y2="8488"/>
                        <a14:foregroundMark x1="51288" y1="8488" x2="47360" y2="43129"/>
                        <a14:foregroundMark x1="44019" y1="43694" x2="41290" y2="11722"/>
                        <a14:foregroundMark x1="41290" y1="11722" x2="36776" y2="7518"/>
                        <a14:foregroundMark x1="36776" y1="7518" x2="11094" y2="7154"/>
                        <a14:foregroundMark x1="11094" y1="7154" x2="4438" y2="18472"/>
                        <a14:foregroundMark x1="4438" y1="18472" x2="2346" y2="39774"/>
                        <a14:foregroundMark x1="2346" y1="39774" x2="2754" y2="43694"/>
                        <a14:foregroundMark x1="3979" y1="93007" x2="4667" y2="62207"/>
                        <a14:foregroundMark x1="4667" y1="62207" x2="5126" y2="60428"/>
                        <a14:foregroundMark x1="5891" y1="52587" x2="11145" y2="53274"/>
                        <a14:foregroundMark x1="11145" y1="53274" x2="16858" y2="52829"/>
                        <a14:foregroundMark x1="16858" y1="52829" x2="27008" y2="53072"/>
                        <a14:foregroundMark x1="31293" y1="53072" x2="31293" y2="53072"/>
                        <a14:foregroundMark x1="33180" y1="52910" x2="2729" y2="52749"/>
                        <a14:foregroundMark x1="2729" y1="52749" x2="2474" y2="52910"/>
                        <a14:backgroundMark x1="78118" y1="1738" x2="78118" y2="1738"/>
                        <a14:backgroundMark x1="84417" y1="2223" x2="84417" y2="2223"/>
                        <a14:backgroundMark x1="77990" y1="1576" x2="78092" y2="1213"/>
                        <a14:backgroundMark x1="84366" y1="2506" x2="84213" y2="2546"/>
                        <a14:backgroundMark x1="77378" y1="1132" x2="78041" y2="1213"/>
                        <a14:backgroundMark x1="78755" y1="1293" x2="79163" y2="1213"/>
                        <a14:backgroundMark x1="77888" y1="1657" x2="77888" y2="1657"/>
                        <a14:backgroundMark x1="77990" y1="1496" x2="79470" y2="1657"/>
                        <a14:backgroundMark x1="78092" y1="445" x2="78118" y2="2264"/>
                        <a14:backgroundMark x1="78602" y1="2425" x2="78602" y2="1132"/>
                        <a14:backgroundMark x1="78322" y1="889" x2="78041" y2="2425"/>
                        <a14:backgroundMark x1="77888" y1="2344" x2="77888" y2="2344"/>
                        <a14:backgroundMark x1="78220" y1="2425" x2="78220" y2="2425"/>
                        <a14:backgroundMark x1="77990" y1="2506" x2="77990" y2="2506"/>
                        <a14:backgroundMark x1="78220" y1="889" x2="78220" y2="889"/>
                        <a14:backgroundMark x1="66947" y1="23525" x2="66947" y2="235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0717" t="1512" r="15924" b="47993"/>
          <a:stretch/>
        </p:blipFill>
        <p:spPr>
          <a:xfrm>
            <a:off x="-1742049" y="-302331"/>
            <a:ext cx="3578227" cy="7797221"/>
          </a:xfrm>
          <a:prstGeom prst="rect">
            <a:avLst/>
          </a:prstGeom>
        </p:spPr>
      </p:pic>
      <p:pic>
        <p:nvPicPr>
          <p:cNvPr id="34" name="Picture 33" descr="A picture containing text, furniture, curtain&#10;&#10;Description automatically generated">
            <a:extLst>
              <a:ext uri="{FF2B5EF4-FFF2-40B4-BE49-F238E27FC236}">
                <a16:creationId xmlns:a16="http://schemas.microsoft.com/office/drawing/2014/main" id="{9C2FCB8C-300C-BD41-CB13-927CFE1287A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334" b="98141" l="2346" r="96889">
                        <a14:foregroundMark x1="28768" y1="62005" x2="28768" y2="62005"/>
                        <a14:foregroundMark x1="86585" y1="88884" x2="86585" y2="88884"/>
                        <a14:foregroundMark x1="91150" y1="91148" x2="93446" y2="76718"/>
                        <a14:foregroundMark x1="93446" y1="76718" x2="90334" y2="65036"/>
                        <a14:foregroundMark x1="90334" y1="65036" x2="85641" y2="89248"/>
                        <a14:foregroundMark x1="85641" y1="89248" x2="79521" y2="91633"/>
                        <a14:foregroundMark x1="93879" y1="75101" x2="93879" y2="75101"/>
                        <a14:foregroundMark x1="97679" y1="54446" x2="95358" y2="92765"/>
                        <a14:foregroundMark x1="95358" y1="92765" x2="89008" y2="98141"/>
                        <a14:foregroundMark x1="89008" y1="98141" x2="38893" y2="90340"/>
                        <a14:foregroundMark x1="38893" y1="90340" x2="35807" y2="64309"/>
                        <a14:foregroundMark x1="35807" y1="64309" x2="39633" y2="60267"/>
                        <a14:foregroundMark x1="39633" y1="60267" x2="42336" y2="60469"/>
                        <a14:foregroundMark x1="97348" y1="53921" x2="95664" y2="87591"/>
                        <a14:foregroundMark x1="95664" y1="87591" x2="96914" y2="94907"/>
                        <a14:foregroundMark x1="93318" y1="26031" x2="93318" y2="26031"/>
                        <a14:foregroundMark x1="98444" y1="47736" x2="92910" y2="36783"/>
                        <a14:foregroundMark x1="92910" y1="36783" x2="94185" y2="12813"/>
                        <a14:foregroundMark x1="94185" y1="12813" x2="92553" y2="7761"/>
                        <a14:foregroundMark x1="92553" y1="7761" x2="92247" y2="7235"/>
                        <a14:foregroundMark x1="78068" y1="2344" x2="78156" y2="626"/>
                        <a14:foregroundMark x1="75822" y1="46322" x2="78068" y2="2344"/>
                        <a14:foregroundMark x1="52589" y1="16411" x2="52589" y2="16411"/>
                        <a14:foregroundMark x1="66488" y1="18068" x2="66488" y2="18068"/>
                        <a14:foregroundMark x1="65800" y1="24576" x2="65800" y2="24576"/>
                        <a14:foregroundMark x1="68477" y1="43129" x2="67126" y2="14026"/>
                        <a14:foregroundMark x1="67126" y1="14026" x2="60495" y2="8084"/>
                        <a14:foregroundMark x1="60495" y1="8084" x2="51288" y2="8488"/>
                        <a14:foregroundMark x1="51288" y1="8488" x2="47360" y2="43129"/>
                        <a14:foregroundMark x1="44019" y1="43694" x2="41290" y2="11722"/>
                        <a14:foregroundMark x1="41290" y1="11722" x2="36776" y2="7518"/>
                        <a14:foregroundMark x1="36776" y1="7518" x2="11094" y2="7154"/>
                        <a14:foregroundMark x1="11094" y1="7154" x2="4438" y2="18472"/>
                        <a14:foregroundMark x1="4438" y1="18472" x2="2346" y2="39774"/>
                        <a14:foregroundMark x1="2346" y1="39774" x2="2754" y2="43694"/>
                        <a14:foregroundMark x1="3979" y1="93007" x2="4667" y2="62207"/>
                        <a14:foregroundMark x1="4667" y1="62207" x2="5126" y2="60428"/>
                        <a14:foregroundMark x1="5891" y1="52587" x2="11145" y2="53274"/>
                        <a14:foregroundMark x1="11145" y1="53274" x2="16858" y2="52829"/>
                        <a14:foregroundMark x1="16858" y1="52829" x2="27008" y2="53072"/>
                        <a14:foregroundMark x1="31293" y1="53072" x2="31293" y2="53072"/>
                        <a14:foregroundMark x1="33180" y1="52910" x2="2729" y2="52749"/>
                        <a14:foregroundMark x1="2729" y1="52749" x2="2474" y2="52910"/>
                        <a14:backgroundMark x1="78118" y1="1738" x2="78118" y2="1738"/>
                        <a14:backgroundMark x1="84417" y1="2223" x2="84417" y2="2223"/>
                        <a14:backgroundMark x1="77990" y1="1576" x2="78092" y2="1213"/>
                        <a14:backgroundMark x1="84366" y1="2506" x2="84213" y2="2546"/>
                        <a14:backgroundMark x1="77378" y1="1132" x2="78041" y2="1213"/>
                        <a14:backgroundMark x1="78755" y1="1293" x2="79163" y2="1213"/>
                        <a14:backgroundMark x1="77888" y1="1657" x2="77888" y2="1657"/>
                        <a14:backgroundMark x1="77990" y1="1496" x2="79470" y2="1657"/>
                        <a14:backgroundMark x1="78092" y1="445" x2="78118" y2="2264"/>
                        <a14:backgroundMark x1="78602" y1="2425" x2="78602" y2="1132"/>
                        <a14:backgroundMark x1="78322" y1="889" x2="78041" y2="2425"/>
                        <a14:backgroundMark x1="77888" y1="2344" x2="77888" y2="2344"/>
                        <a14:backgroundMark x1="78220" y1="2425" x2="78220" y2="2425"/>
                        <a14:backgroundMark x1="77990" y1="2506" x2="77990" y2="2506"/>
                        <a14:backgroundMark x1="78220" y1="889" x2="78220" y2="889"/>
                        <a14:backgroundMark x1="66947" y1="23525" x2="66947" y2="235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6486" t="948" r="155" b="48557"/>
          <a:stretch/>
        </p:blipFill>
        <p:spPr>
          <a:xfrm>
            <a:off x="10505463" y="-469611"/>
            <a:ext cx="3578227" cy="7797221"/>
          </a:xfrm>
          <a:prstGeom prst="rect">
            <a:avLst/>
          </a:prstGeom>
        </p:spPr>
      </p:pic>
      <p:pic>
        <p:nvPicPr>
          <p:cNvPr id="2" name="Picture 1" descr="A picture containing text, furniture, curtain&#10;&#10;Description automatically generated">
            <a:extLst>
              <a:ext uri="{FF2B5EF4-FFF2-40B4-BE49-F238E27FC236}">
                <a16:creationId xmlns:a16="http://schemas.microsoft.com/office/drawing/2014/main" id="{86F7D7C3-C4CA-932D-1498-6C12BA792CA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334" b="98141" l="2346" r="96889">
                        <a14:foregroundMark x1="28768" y1="62005" x2="28768" y2="62005"/>
                        <a14:foregroundMark x1="92932" y1="79952" x2="93366" y2="77221"/>
                        <a14:foregroundMark x1="92164" y1="84778" x2="92786" y2="80867"/>
                        <a14:foregroundMark x1="91306" y1="90171" x2="91941" y2="86178"/>
                        <a14:foregroundMark x1="90576" y1="65944" x2="90446" y2="65457"/>
                        <a14:foregroundMark x1="91758" y1="70380" x2="91623" y2="69872"/>
                        <a14:foregroundMark x1="92202" y1="72048" x2="92092" y2="71633"/>
                        <a14:foregroundMark x1="92954" y1="74870" x2="92855" y2="74496"/>
                        <a14:foregroundMark x1="93407" y1="76573" x2="92990" y2="75005"/>
                        <a14:foregroundMark x1="86061" y1="87081" x2="85641" y2="89248"/>
                        <a14:foregroundMark x1="88528" y1="74356" x2="87310" y2="80638"/>
                        <a14:foregroundMark x1="90223" y1="65606" x2="90124" y2="66118"/>
                        <a14:foregroundMark x1="81625" y1="90813" x2="79521" y2="91633"/>
                        <a14:foregroundMark x1="85641" y1="89248" x2="82974" y2="90287"/>
                        <a14:foregroundMark x1="93879" y1="75101" x2="93879" y2="75101"/>
                        <a14:foregroundMark x1="97679" y1="54446" x2="97420" y2="58718"/>
                        <a14:foregroundMark x1="91358" y1="96151" x2="89008" y2="98141"/>
                        <a14:foregroundMark x1="94331" y1="93635" x2="93812" y2="94075"/>
                        <a14:foregroundMark x1="95055" y1="93022" x2="94734" y2="93294"/>
                        <a14:foregroundMark x1="61497" y1="93859" x2="38893" y2="90340"/>
                        <a14:foregroundMark x1="89008" y1="98141" x2="69269" y2="95068"/>
                        <a14:foregroundMark x1="37872" y1="81724" x2="37715" y2="80399"/>
                        <a14:foregroundMark x1="38062" y1="83327" x2="37906" y2="82009"/>
                        <a14:foregroundMark x1="38893" y1="90340" x2="38344" y2="85705"/>
                        <a14:foregroundMark x1="38135" y1="61851" x2="39100" y2="60831"/>
                        <a14:foregroundMark x1="36296" y1="63792" x2="36738" y2="63325"/>
                        <a14:foregroundMark x1="97348" y1="53921" x2="97083" y2="59231"/>
                        <a14:foregroundMark x1="96111" y1="90206" x2="96914" y2="94907"/>
                        <a14:foregroundMark x1="95984" y1="89463" x2="96042" y2="89800"/>
                        <a14:foregroundMark x1="93318" y1="26031" x2="93318" y2="26031"/>
                        <a14:foregroundMark x1="98444" y1="47736" x2="92910" y2="36783"/>
                        <a14:foregroundMark x1="92910" y1="36783" x2="94185" y2="12813"/>
                        <a14:foregroundMark x1="94185" y1="12813" x2="92553" y2="7761"/>
                        <a14:foregroundMark x1="92553" y1="7761" x2="92247" y2="7235"/>
                        <a14:foregroundMark x1="78068" y1="2344" x2="78156" y2="626"/>
                        <a14:foregroundMark x1="75822" y1="46322" x2="78068" y2="2344"/>
                        <a14:foregroundMark x1="52589" y1="16411" x2="52589" y2="16411"/>
                        <a14:foregroundMark x1="66488" y1="18068" x2="66488" y2="18068"/>
                        <a14:foregroundMark x1="65800" y1="24576" x2="65800" y2="24576"/>
                        <a14:foregroundMark x1="68477" y1="43129" x2="67126" y2="14026"/>
                        <a14:foregroundMark x1="67126" y1="14026" x2="60495" y2="8084"/>
                        <a14:foregroundMark x1="60495" y1="8084" x2="51288" y2="8488"/>
                        <a14:foregroundMark x1="51288" y1="8488" x2="47360" y2="43129"/>
                        <a14:foregroundMark x1="44019" y1="43694" x2="41290" y2="11722"/>
                        <a14:foregroundMark x1="41290" y1="11722" x2="36776" y2="7518"/>
                        <a14:foregroundMark x1="36776" y1="7518" x2="11094" y2="7154"/>
                        <a14:foregroundMark x1="11094" y1="7154" x2="4438" y2="18472"/>
                        <a14:foregroundMark x1="4438" y1="18472" x2="2346" y2="39774"/>
                        <a14:foregroundMark x1="2346" y1="39774" x2="2754" y2="43694"/>
                        <a14:foregroundMark x1="3979" y1="93007" x2="4667" y2="62207"/>
                        <a14:foregroundMark x1="4667" y1="62207" x2="5126" y2="60428"/>
                        <a14:foregroundMark x1="5891" y1="52587" x2="11145" y2="53274"/>
                        <a14:foregroundMark x1="11145" y1="53274" x2="16858" y2="52829"/>
                        <a14:foregroundMark x1="16858" y1="52829" x2="27008" y2="53072"/>
                        <a14:foregroundMark x1="31293" y1="53072" x2="31293" y2="53072"/>
                        <a14:foregroundMark x1="33180" y1="52910" x2="2729" y2="52749"/>
                        <a14:foregroundMark x1="2729" y1="52749" x2="2474" y2="52910"/>
                        <a14:backgroundMark x1="78118" y1="1738" x2="78118" y2="1738"/>
                        <a14:backgroundMark x1="84417" y1="2223" x2="84417" y2="2223"/>
                        <a14:backgroundMark x1="77990" y1="1576" x2="78092" y2="1213"/>
                        <a14:backgroundMark x1="84366" y1="2506" x2="84213" y2="2546"/>
                        <a14:backgroundMark x1="77378" y1="1132" x2="78041" y2="1213"/>
                        <a14:backgroundMark x1="78755" y1="1293" x2="79163" y2="1213"/>
                        <a14:backgroundMark x1="77888" y1="1657" x2="77888" y2="1657"/>
                        <a14:backgroundMark x1="77990" y1="1496" x2="79470" y2="1657"/>
                        <a14:backgroundMark x1="78092" y1="445" x2="78118" y2="2264"/>
                        <a14:backgroundMark x1="78602" y1="2425" x2="78602" y2="1132"/>
                        <a14:backgroundMark x1="78322" y1="889" x2="78041" y2="2425"/>
                        <a14:backgroundMark x1="77888" y1="2344" x2="77888" y2="2344"/>
                        <a14:backgroundMark x1="78220" y1="2425" x2="78220" y2="2425"/>
                        <a14:backgroundMark x1="77990" y1="2506" x2="77990" y2="2506"/>
                        <a14:backgroundMark x1="78220" y1="889" x2="78220" y2="889"/>
                        <a14:backgroundMark x1="66947" y1="23525" x2="66947" y2="23525"/>
                        <a14:backgroundMark x1="35272" y1="65562" x2="79087" y2="68310"/>
                        <a14:backgroundMark x1="79087" y1="68310" x2="95945" y2="66492"/>
                        <a14:backgroundMark x1="95945" y1="66492" x2="95460" y2="94665"/>
                        <a14:backgroundMark x1="95460" y1="94665" x2="34991" y2="94260"/>
                        <a14:backgroundMark x1="34991" y1="94260" x2="36700" y2="64673"/>
                        <a14:backgroundMark x1="36700" y1="64673" x2="36215" y2="64551"/>
                        <a14:backgroundMark x1="85565" y1="61681" x2="90105" y2="60994"/>
                        <a14:backgroundMark x1="90105" y1="60994" x2="93369" y2="61722"/>
                        <a14:backgroundMark x1="93369" y1="61722" x2="95103" y2="60509"/>
                        <a14:backgroundMark x1="95103" y1="60509" x2="96761" y2="63985"/>
                        <a14:backgroundMark x1="96761" y1="63985" x2="96557" y2="74778"/>
                        <a14:backgroundMark x1="97577" y1="60226" x2="97169" y2="65360"/>
                        <a14:backgroundMark x1="97169" y1="65360" x2="95741" y2="68351"/>
                        <a14:backgroundMark x1="95741" y1="68351" x2="97016" y2="60914"/>
                        <a14:backgroundMark x1="97016" y1="60914" x2="97628" y2="59620"/>
                        <a14:backgroundMark x1="96302" y1="60388" x2="97934" y2="58569"/>
                        <a14:backgroundMark x1="97246" y1="58650" x2="97679" y2="58731"/>
                        <a14:backgroundMark x1="97144" y1="59175" x2="97883" y2="58165"/>
                        <a14:backgroundMark x1="96991" y1="60469" x2="96327" y2="78698"/>
                        <a14:backgroundMark x1="96327" y1="78698" x2="97042" y2="66694"/>
                        <a14:backgroundMark x1="97042" y1="66694" x2="96940" y2="66330"/>
                        <a14:backgroundMark x1="94568" y1="67704" x2="45856" y2="65238"/>
                        <a14:backgroundMark x1="45856" y1="65238" x2="38944" y2="68068"/>
                        <a14:backgroundMark x1="38944" y1="68068" x2="34558" y2="78739"/>
                        <a14:backgroundMark x1="34558" y1="78739" x2="41265" y2="89369"/>
                        <a14:backgroundMark x1="41265" y1="89369" x2="90130" y2="95918"/>
                        <a14:backgroundMark x1="90130" y1="95918" x2="93854" y2="94988"/>
                        <a14:backgroundMark x1="93854" y1="94988" x2="96557" y2="88925"/>
                        <a14:backgroundMark x1="96557" y1="88925" x2="96378" y2="75020"/>
                        <a14:backgroundMark x1="96378" y1="75020" x2="94568" y2="68351"/>
                        <a14:backgroundMark x1="94568" y1="68351" x2="93675" y2="67381"/>
                        <a14:backgroundMark x1="42770" y1="62490" x2="39199" y2="61116"/>
                        <a14:backgroundMark x1="39199" y1="61116" x2="36368" y2="62813"/>
                        <a14:backgroundMark x1="36368" y1="62813" x2="35246" y2="68957"/>
                        <a14:backgroundMark x1="37694" y1="60550" x2="39735" y2="59297"/>
                        <a14:backgroundMark x1="39735" y1="59297" x2="41877" y2="60550"/>
                        <a14:backgroundMark x1="39403" y1="60428" x2="37235" y2="62328"/>
                        <a14:backgroundMark x1="37235" y1="62328" x2="34685" y2="69402"/>
                        <a14:backgroundMark x1="34685" y1="69402" x2="37261" y2="80437"/>
                        <a14:backgroundMark x1="37261" y1="80437" x2="40168" y2="80558"/>
                        <a14:backgroundMark x1="40168" y1="80558" x2="39582" y2="60954"/>
                        <a14:backgroundMark x1="39582" y1="60954" x2="39403" y2="60428"/>
                        <a14:backgroundMark x1="37924" y1="62126" x2="37924" y2="62894"/>
                        <a14:backgroundMark x1="38230" y1="62247" x2="37490" y2="63137"/>
                        <a14:backgroundMark x1="37618" y1="62611" x2="37031" y2="63662"/>
                        <a14:backgroundMark x1="38434" y1="62126" x2="36725" y2="66249"/>
                        <a14:backgroundMark x1="36725" y1="66249" x2="36725" y2="66249"/>
                        <a14:backgroundMark x1="35909" y1="64188" x2="38154" y2="79184"/>
                        <a14:backgroundMark x1="38154" y1="79184" x2="38154" y2="79184"/>
                        <a14:backgroundMark x1="35756" y1="70655" x2="35833" y2="74252"/>
                        <a14:backgroundMark x1="35833" y1="74252" x2="37847" y2="84842"/>
                        <a14:backgroundMark x1="38077" y1="78011" x2="37439" y2="82013"/>
                        <a14:backgroundMark x1="37439" y1="82013" x2="37465" y2="89329"/>
                        <a14:backgroundMark x1="37465" y1="89329" x2="39811" y2="93169"/>
                        <a14:backgroundMark x1="39811" y1="93169" x2="54093" y2="94907"/>
                        <a14:backgroundMark x1="54093" y1="94907" x2="61311" y2="94422"/>
                        <a14:backgroundMark x1="61311" y1="94422" x2="56006" y2="88844"/>
                        <a14:backgroundMark x1="56006" y1="88844" x2="38562" y2="80113"/>
                        <a14:backgroundMark x1="38562" y1="80113" x2="37261" y2="78537"/>
                        <a14:backgroundMark x1="55573" y1="66774" x2="56618" y2="77162"/>
                        <a14:backgroundMark x1="56618" y1="77162" x2="62994" y2="89208"/>
                        <a14:backgroundMark x1="62994" y1="89208" x2="74879" y2="90380"/>
                        <a14:backgroundMark x1="74879" y1="90380" x2="81714" y2="79951"/>
                        <a14:backgroundMark x1="81714" y1="79951" x2="61846" y2="68836"/>
                        <a14:backgroundMark x1="61846" y1="68836" x2="55062" y2="70776"/>
                        <a14:backgroundMark x1="91099" y1="64309" x2="84876" y2="68472"/>
                        <a14:backgroundMark x1="84876" y1="68472" x2="80031" y2="89046"/>
                        <a14:backgroundMark x1="80031" y1="89046" x2="88141" y2="94422"/>
                        <a14:backgroundMark x1="88141" y1="94422" x2="95435" y2="85570"/>
                        <a14:backgroundMark x1="95435" y1="85570" x2="94160" y2="69281"/>
                        <a14:backgroundMark x1="94160" y1="69281" x2="89441" y2="63460"/>
                        <a14:backgroundMark x1="89441" y1="63460" x2="88268" y2="63015"/>
                        <a14:backgroundMark x1="93191" y1="68836" x2="87478" y2="70331"/>
                        <a14:backgroundMark x1="87478" y1="70331" x2="86126" y2="93411"/>
                        <a14:backgroundMark x1="86126" y1="93411" x2="94568" y2="74212"/>
                        <a14:backgroundMark x1="94568" y1="74212" x2="90819" y2="63258"/>
                        <a14:backgroundMark x1="94083" y1="68189" x2="90411" y2="68472"/>
                        <a14:backgroundMark x1="90411" y1="68472" x2="88931" y2="84236"/>
                        <a14:backgroundMark x1="88931" y1="84236" x2="91915" y2="87551"/>
                        <a14:backgroundMark x1="93854" y1="69078" x2="89569" y2="73363"/>
                        <a14:backgroundMark x1="89569" y1="73363" x2="91099" y2="85691"/>
                        <a14:backgroundMark x1="91099" y1="85691" x2="93471" y2="72070"/>
                        <a14:backgroundMark x1="93471" y1="72070" x2="91099" y2="66613"/>
                        <a14:backgroundMark x1="92833" y1="65724" x2="88957" y2="67219"/>
                        <a14:backgroundMark x1="88957" y1="67219" x2="89875" y2="86378"/>
                        <a14:backgroundMark x1="89875" y1="86378" x2="94542" y2="77041"/>
                        <a14:backgroundMark x1="94542" y1="77041" x2="92170" y2="66936"/>
                        <a14:backgroundMark x1="92170" y1="66936" x2="91252" y2="65724"/>
                        <a14:backgroundMark x1="91992" y1="66492" x2="89773" y2="66694"/>
                        <a14:backgroundMark x1="89773" y1="66694" x2="88243" y2="81245"/>
                        <a14:backgroundMark x1="88243" y1="81245" x2="92935" y2="86459"/>
                        <a14:backgroundMark x1="92935" y1="86459" x2="93828" y2="74131"/>
                        <a14:backgroundMark x1="93828" y1="74131" x2="90972" y2="65198"/>
                        <a14:backgroundMark x1="92757" y1="70776" x2="92068" y2="78294"/>
                        <a14:backgroundMark x1="92068" y1="78294" x2="93191" y2="70655"/>
                        <a14:backgroundMark x1="85233" y1="74131" x2="85233" y2="7413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040" t="50441" r="1244" b="37655"/>
          <a:stretch/>
        </p:blipFill>
        <p:spPr>
          <a:xfrm>
            <a:off x="-2823166" y="-683735"/>
            <a:ext cx="16551275" cy="1755061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5B6B366C-81C4-A65C-A51A-C35CA7300DF4}"/>
              </a:ext>
            </a:extLst>
          </p:cNvPr>
          <p:cNvGrpSpPr/>
          <p:nvPr/>
        </p:nvGrpSpPr>
        <p:grpSpPr>
          <a:xfrm>
            <a:off x="5262517" y="1893111"/>
            <a:ext cx="2954024" cy="3641454"/>
            <a:chOff x="4693878" y="2169907"/>
            <a:chExt cx="2954024" cy="3641454"/>
          </a:xfrm>
        </p:grpSpPr>
        <p:pic>
          <p:nvPicPr>
            <p:cNvPr id="10" name="Picture 2" descr="Retro Wooden Wind-Up Music Box Castle In The Sky – Alexnld.com">
              <a:extLst>
                <a:ext uri="{FF2B5EF4-FFF2-40B4-BE49-F238E27FC236}">
                  <a16:creationId xmlns:a16="http://schemas.microsoft.com/office/drawing/2014/main" id="{82421757-0D44-AD8B-4E8B-99575D5FF94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2667" b="93500" l="10000" r="90000">
                          <a14:foregroundMark x1="42833" y1="59333" x2="42833" y2="59333"/>
                          <a14:foregroundMark x1="45333" y1="82167" x2="45333" y2="82167"/>
                          <a14:foregroundMark x1="62667" y1="93500" x2="62667" y2="93500"/>
                          <a14:foregroundMark x1="86000" y1="66833" x2="86000" y2="66833"/>
                          <a14:foregroundMark x1="85333" y1="66833" x2="85333" y2="66833"/>
                          <a14:foregroundMark x1="84167" y1="66000" x2="78167" y2="66833"/>
                          <a14:foregroundMark x1="86167" y1="66833" x2="80000" y2="65167"/>
                          <a14:foregroundMark x1="86000" y1="65167" x2="83833" y2="65833"/>
                          <a14:foregroundMark x1="86000" y1="67500" x2="84000" y2="66833"/>
                          <a14:foregroundMark x1="86000" y1="66833" x2="86000" y2="66833"/>
                          <a14:foregroundMark x1="48000" y1="6833" x2="48000" y2="6833"/>
                          <a14:foregroundMark x1="33500" y1="67333" x2="33500" y2="67333"/>
                          <a14:foregroundMark x1="50833" y1="59833" x2="50833" y2="59833"/>
                          <a14:foregroundMark x1="60667" y1="60167" x2="60667" y2="60167"/>
                          <a14:foregroundMark x1="87000" y1="64833" x2="87000" y2="64833"/>
                          <a14:foregroundMark x1="88000" y1="65333" x2="88000" y2="65333"/>
                          <a14:foregroundMark x1="87667" y1="68167" x2="82667" y2="68000"/>
                          <a14:foregroundMark x1="77500" y1="66833" x2="77500" y2="66833"/>
                          <a14:foregroundMark x1="49500" y1="3500" x2="48667" y2="6167"/>
                          <a14:foregroundMark x1="43699" y1="6894" x2="42833" y2="7667"/>
                          <a14:foregroundMark x1="43653" y1="6872" x2="43333" y2="9667"/>
                          <a14:foregroundMark x1="44000" y1="3833" x2="43763" y2="5902"/>
                          <a14:foregroundMark x1="42500" y1="3000" x2="42333" y2="9000"/>
                          <a14:foregroundMark x1="49833" y1="4000" x2="49500" y2="8000"/>
                          <a14:foregroundMark x1="44500" y1="2667" x2="44500" y2="2667"/>
                          <a14:foregroundMark x1="45667" y1="5500" x2="45667" y2="5500"/>
                          <a14:foregroundMark x1="80833" y1="66833" x2="80833" y2="66833"/>
                          <a14:backgroundMark x1="45000" y1="4500" x2="47500" y2="56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876" t="58363" r="9858" b="25750"/>
            <a:stretch/>
          </p:blipFill>
          <p:spPr bwMode="auto">
            <a:xfrm>
              <a:off x="7037399" y="4169778"/>
              <a:ext cx="610503" cy="5310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AFADF351-2CC0-0D5E-2C67-75A3E4D213B5}"/>
                </a:ext>
              </a:extLst>
            </p:cNvPr>
            <p:cNvGrpSpPr/>
            <p:nvPr/>
          </p:nvGrpSpPr>
          <p:grpSpPr>
            <a:xfrm>
              <a:off x="4693878" y="2169907"/>
              <a:ext cx="2562359" cy="3641454"/>
              <a:chOff x="5602112" y="2158013"/>
              <a:chExt cx="2562359" cy="3641454"/>
            </a:xfrm>
          </p:grpSpPr>
          <p:pic>
            <p:nvPicPr>
              <p:cNvPr id="20" name="Picture 2" descr="Nia Ballerina Jewelry Box Reflection | Black Ballerina | Music Box">
                <a:extLst>
                  <a:ext uri="{FF2B5EF4-FFF2-40B4-BE49-F238E27FC236}">
                    <a16:creationId xmlns:a16="http://schemas.microsoft.com/office/drawing/2014/main" id="{B24163EB-B1D3-199B-1AFA-755269E1459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6321" b="93491" l="10000" r="90000">
                            <a14:foregroundMark x1="53208" y1="10283" x2="53208" y2="10283"/>
                            <a14:foregroundMark x1="51698" y1="8019" x2="51698" y2="8019"/>
                            <a14:foregroundMark x1="50566" y1="6415" x2="50566" y2="6415"/>
                            <a14:foregroundMark x1="33302" y1="89151" x2="33302" y2="89151"/>
                            <a14:foregroundMark x1="72736" y1="90094" x2="28585" y2="90000"/>
                            <a14:foregroundMark x1="77547" y1="93491" x2="18208" y2="91509"/>
                            <a14:foregroundMark x1="69623" y1="93491" x2="69623" y2="93491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651" r="14983"/>
              <a:stretch/>
            </p:blipFill>
            <p:spPr bwMode="auto">
              <a:xfrm>
                <a:off x="5602112" y="2158013"/>
                <a:ext cx="2562359" cy="364145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2" name="Rectangle 1">
                <a:extLst>
                  <a:ext uri="{FF2B5EF4-FFF2-40B4-BE49-F238E27FC236}">
                    <a16:creationId xmlns:a16="http://schemas.microsoft.com/office/drawing/2014/main" id="{53FE46F0-2622-31EF-209F-05245002D81B}"/>
                  </a:ext>
                </a:extLst>
              </p:cNvPr>
              <p:cNvSpPr/>
              <p:nvPr/>
            </p:nvSpPr>
            <p:spPr>
              <a:xfrm>
                <a:off x="5731659" y="4198366"/>
                <a:ext cx="2303263" cy="531019"/>
              </a:xfrm>
              <a:custGeom>
                <a:avLst/>
                <a:gdLst>
                  <a:gd name="connsiteX0" fmla="*/ 0 w 2131813"/>
                  <a:gd name="connsiteY0" fmla="*/ 0 h 485775"/>
                  <a:gd name="connsiteX1" fmla="*/ 2131813 w 2131813"/>
                  <a:gd name="connsiteY1" fmla="*/ 0 h 485775"/>
                  <a:gd name="connsiteX2" fmla="*/ 2131813 w 2131813"/>
                  <a:gd name="connsiteY2" fmla="*/ 485775 h 485775"/>
                  <a:gd name="connsiteX3" fmla="*/ 0 w 2131813"/>
                  <a:gd name="connsiteY3" fmla="*/ 485775 h 485775"/>
                  <a:gd name="connsiteX4" fmla="*/ 0 w 2131813"/>
                  <a:gd name="connsiteY4" fmla="*/ 0 h 485775"/>
                  <a:gd name="connsiteX0" fmla="*/ 61913 w 2131813"/>
                  <a:gd name="connsiteY0" fmla="*/ 40481 h 485775"/>
                  <a:gd name="connsiteX1" fmla="*/ 2131813 w 2131813"/>
                  <a:gd name="connsiteY1" fmla="*/ 0 h 485775"/>
                  <a:gd name="connsiteX2" fmla="*/ 2131813 w 2131813"/>
                  <a:gd name="connsiteY2" fmla="*/ 485775 h 485775"/>
                  <a:gd name="connsiteX3" fmla="*/ 0 w 2131813"/>
                  <a:gd name="connsiteY3" fmla="*/ 485775 h 485775"/>
                  <a:gd name="connsiteX4" fmla="*/ 61913 w 2131813"/>
                  <a:gd name="connsiteY4" fmla="*/ 40481 h 485775"/>
                  <a:gd name="connsiteX0" fmla="*/ 78582 w 2131813"/>
                  <a:gd name="connsiteY0" fmla="*/ 0 h 485775"/>
                  <a:gd name="connsiteX1" fmla="*/ 2131813 w 2131813"/>
                  <a:gd name="connsiteY1" fmla="*/ 0 h 485775"/>
                  <a:gd name="connsiteX2" fmla="*/ 2131813 w 2131813"/>
                  <a:gd name="connsiteY2" fmla="*/ 485775 h 485775"/>
                  <a:gd name="connsiteX3" fmla="*/ 0 w 2131813"/>
                  <a:gd name="connsiteY3" fmla="*/ 485775 h 485775"/>
                  <a:gd name="connsiteX4" fmla="*/ 78582 w 2131813"/>
                  <a:gd name="connsiteY4" fmla="*/ 0 h 485775"/>
                  <a:gd name="connsiteX0" fmla="*/ 78582 w 2146100"/>
                  <a:gd name="connsiteY0" fmla="*/ 0 h 485775"/>
                  <a:gd name="connsiteX1" fmla="*/ 2146100 w 2146100"/>
                  <a:gd name="connsiteY1" fmla="*/ 0 h 485775"/>
                  <a:gd name="connsiteX2" fmla="*/ 2131813 w 2146100"/>
                  <a:gd name="connsiteY2" fmla="*/ 485775 h 485775"/>
                  <a:gd name="connsiteX3" fmla="*/ 0 w 2146100"/>
                  <a:gd name="connsiteY3" fmla="*/ 485775 h 485775"/>
                  <a:gd name="connsiteX4" fmla="*/ 78582 w 2146100"/>
                  <a:gd name="connsiteY4" fmla="*/ 0 h 485775"/>
                  <a:gd name="connsiteX0" fmla="*/ 78582 w 2265163"/>
                  <a:gd name="connsiteY0" fmla="*/ 0 h 514350"/>
                  <a:gd name="connsiteX1" fmla="*/ 2146100 w 2265163"/>
                  <a:gd name="connsiteY1" fmla="*/ 0 h 514350"/>
                  <a:gd name="connsiteX2" fmla="*/ 2265163 w 2265163"/>
                  <a:gd name="connsiteY2" fmla="*/ 514350 h 514350"/>
                  <a:gd name="connsiteX3" fmla="*/ 0 w 2265163"/>
                  <a:gd name="connsiteY3" fmla="*/ 485775 h 514350"/>
                  <a:gd name="connsiteX4" fmla="*/ 78582 w 2265163"/>
                  <a:gd name="connsiteY4" fmla="*/ 0 h 514350"/>
                  <a:gd name="connsiteX0" fmla="*/ 116682 w 2303263"/>
                  <a:gd name="connsiteY0" fmla="*/ 0 h 526256"/>
                  <a:gd name="connsiteX1" fmla="*/ 2184200 w 2303263"/>
                  <a:gd name="connsiteY1" fmla="*/ 0 h 526256"/>
                  <a:gd name="connsiteX2" fmla="*/ 2303263 w 2303263"/>
                  <a:gd name="connsiteY2" fmla="*/ 514350 h 526256"/>
                  <a:gd name="connsiteX3" fmla="*/ 0 w 2303263"/>
                  <a:gd name="connsiteY3" fmla="*/ 526256 h 526256"/>
                  <a:gd name="connsiteX4" fmla="*/ 116682 w 2303263"/>
                  <a:gd name="connsiteY4" fmla="*/ 0 h 526256"/>
                  <a:gd name="connsiteX0" fmla="*/ 107157 w 2303263"/>
                  <a:gd name="connsiteY0" fmla="*/ 0 h 531019"/>
                  <a:gd name="connsiteX1" fmla="*/ 2184200 w 2303263"/>
                  <a:gd name="connsiteY1" fmla="*/ 4763 h 531019"/>
                  <a:gd name="connsiteX2" fmla="*/ 2303263 w 2303263"/>
                  <a:gd name="connsiteY2" fmla="*/ 519113 h 531019"/>
                  <a:gd name="connsiteX3" fmla="*/ 0 w 2303263"/>
                  <a:gd name="connsiteY3" fmla="*/ 531019 h 531019"/>
                  <a:gd name="connsiteX4" fmla="*/ 107157 w 2303263"/>
                  <a:gd name="connsiteY4" fmla="*/ 0 h 5310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03263" h="531019">
                    <a:moveTo>
                      <a:pt x="107157" y="0"/>
                    </a:moveTo>
                    <a:lnTo>
                      <a:pt x="2184200" y="4763"/>
                    </a:lnTo>
                    <a:lnTo>
                      <a:pt x="2303263" y="519113"/>
                    </a:lnTo>
                    <a:lnTo>
                      <a:pt x="0" y="531019"/>
                    </a:lnTo>
                    <a:lnTo>
                      <a:pt x="107157" y="0"/>
                    </a:lnTo>
                    <a:close/>
                  </a:path>
                </a:pathLst>
              </a:custGeom>
              <a:solidFill>
                <a:srgbClr val="EBB6CA"/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</p:grp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9067F356-E029-5478-D058-82596D83B3C9}"/>
              </a:ext>
            </a:extLst>
          </p:cNvPr>
          <p:cNvSpPr txBox="1"/>
          <p:nvPr/>
        </p:nvSpPr>
        <p:spPr>
          <a:xfrm>
            <a:off x="2058106" y="3003674"/>
            <a:ext cx="298248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B9BAA3"/>
                </a:solidFill>
                <a:latin typeface="Futura Hv BT" panose="020B0702020204020204" pitchFamily="34" charset="0"/>
              </a:rPr>
              <a:t>Composants :</a:t>
            </a:r>
            <a:endParaRPr lang="fr-FR" sz="1600" dirty="0">
              <a:solidFill>
                <a:srgbClr val="B9BAA3"/>
              </a:solidFill>
              <a:latin typeface="Futura Hv BT" panose="020B0702020204020204" pitchFamily="34" charset="0"/>
            </a:endParaRPr>
          </a:p>
          <a:p>
            <a:pPr marL="285750" indent="-285750">
              <a:buFont typeface="Wingdings 3" panose="05040102010807070707" pitchFamily="18" charset="2"/>
              <a:buChar char=""/>
            </a:pPr>
            <a:r>
              <a:rPr lang="fr-FR" sz="1600" dirty="0">
                <a:solidFill>
                  <a:srgbClr val="B9BAA3"/>
                </a:solidFill>
                <a:latin typeface="Futura Lt BT" panose="020B0402020204020303" pitchFamily="34" charset="0"/>
              </a:rPr>
              <a:t>La boîte </a:t>
            </a:r>
          </a:p>
          <a:p>
            <a:pPr marL="285750" indent="-285750">
              <a:buFont typeface="Wingdings 3" panose="05040102010807070707" pitchFamily="18" charset="2"/>
              <a:buChar char=""/>
            </a:pPr>
            <a:r>
              <a:rPr lang="fr-FR" sz="1600" dirty="0">
                <a:solidFill>
                  <a:srgbClr val="B9BAA3"/>
                </a:solidFill>
                <a:latin typeface="Futura Lt BT" panose="020B0402020204020303" pitchFamily="34" charset="0"/>
              </a:rPr>
              <a:t>La manivelle </a:t>
            </a:r>
          </a:p>
          <a:p>
            <a:pPr marL="285750" indent="-285750">
              <a:buFont typeface="Wingdings 3" panose="05040102010807070707" pitchFamily="18" charset="2"/>
              <a:buChar char=""/>
            </a:pPr>
            <a:r>
              <a:rPr lang="fr-FR" sz="1600" dirty="0">
                <a:solidFill>
                  <a:srgbClr val="B9BAA3"/>
                </a:solidFill>
                <a:latin typeface="Futura Lt BT" panose="020B0402020204020303" pitchFamily="34" charset="0"/>
              </a:rPr>
              <a:t>La danseuse</a:t>
            </a:r>
          </a:p>
        </p:txBody>
      </p:sp>
    </p:spTree>
    <p:extLst>
      <p:ext uri="{BB962C8B-B14F-4D97-AF65-F5344CB8AC3E}">
        <p14:creationId xmlns:p14="http://schemas.microsoft.com/office/powerpoint/2010/main" val="33236852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A6F11A8F-E4D7-57B2-535C-A22287B43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0840" y="628970"/>
            <a:ext cx="9530320" cy="1325563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B9BAA3"/>
                </a:solidFill>
                <a:latin typeface="Futura Hv BT" panose="020B0702020204020204" pitchFamily="34" charset="0"/>
              </a:rPr>
              <a:t>DESCRIPTION</a:t>
            </a:r>
            <a:br>
              <a:rPr lang="en-US" sz="4000" dirty="0">
                <a:solidFill>
                  <a:srgbClr val="B9BAA3"/>
                </a:solidFill>
                <a:latin typeface="Futura Hv BT" panose="020B0702020204020204" pitchFamily="34" charset="0"/>
              </a:rPr>
            </a:br>
            <a:r>
              <a:rPr lang="en-US" sz="3600" dirty="0">
                <a:solidFill>
                  <a:srgbClr val="B9BAA3"/>
                </a:solidFill>
                <a:latin typeface="Futura Lt BT" panose="020B0402020204020303" pitchFamily="34" charset="0"/>
              </a:rPr>
              <a:t>TABLEAU VOCATION DE L’ENFANCE</a:t>
            </a:r>
            <a:endParaRPr lang="en-US" sz="4000" dirty="0">
              <a:solidFill>
                <a:srgbClr val="B9BAA3"/>
              </a:solidFill>
              <a:latin typeface="Futura Lt BT" panose="020B0402020204020303" pitchFamily="34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9D00172-9F63-3353-3839-75128586D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49"/>
            <a:ext cx="4114800" cy="365125"/>
          </a:xfrm>
        </p:spPr>
        <p:txBody>
          <a:bodyPr/>
          <a:lstStyle/>
          <a:p>
            <a:r>
              <a:rPr lang="en-US"/>
              <a:t>Le Chat Noir - Gameplay Features - 2023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77B9EF-E685-01AF-763D-311DF8D7B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21EA5-DC33-41D0-B505-90A56285DAFC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21" name="Rectangle 2">
            <a:extLst>
              <a:ext uri="{FF2B5EF4-FFF2-40B4-BE49-F238E27FC236}">
                <a16:creationId xmlns:a16="http://schemas.microsoft.com/office/drawing/2014/main" id="{9545AA7C-C218-DC32-E005-B06DBF891854}"/>
              </a:ext>
            </a:extLst>
          </p:cNvPr>
          <p:cNvSpPr/>
          <p:nvPr/>
        </p:nvSpPr>
        <p:spPr>
          <a:xfrm rot="20075472">
            <a:off x="8900116" y="-3168342"/>
            <a:ext cx="3455718" cy="10849990"/>
          </a:xfrm>
          <a:custGeom>
            <a:avLst/>
            <a:gdLst>
              <a:gd name="connsiteX0" fmla="*/ 0 w 1688123"/>
              <a:gd name="connsiteY0" fmla="*/ 0 h 4457700"/>
              <a:gd name="connsiteX1" fmla="*/ 1688123 w 1688123"/>
              <a:gd name="connsiteY1" fmla="*/ 0 h 4457700"/>
              <a:gd name="connsiteX2" fmla="*/ 1688123 w 1688123"/>
              <a:gd name="connsiteY2" fmla="*/ 4457700 h 4457700"/>
              <a:gd name="connsiteX3" fmla="*/ 0 w 1688123"/>
              <a:gd name="connsiteY3" fmla="*/ 4457700 h 4457700"/>
              <a:gd name="connsiteX4" fmla="*/ 0 w 1688123"/>
              <a:gd name="connsiteY4" fmla="*/ 0 h 4457700"/>
              <a:gd name="connsiteX0" fmla="*/ 529071 w 1688123"/>
              <a:gd name="connsiteY0" fmla="*/ 120571 h 4457700"/>
              <a:gd name="connsiteX1" fmla="*/ 1688123 w 1688123"/>
              <a:gd name="connsiteY1" fmla="*/ 0 h 4457700"/>
              <a:gd name="connsiteX2" fmla="*/ 1688123 w 1688123"/>
              <a:gd name="connsiteY2" fmla="*/ 4457700 h 4457700"/>
              <a:gd name="connsiteX3" fmla="*/ 0 w 1688123"/>
              <a:gd name="connsiteY3" fmla="*/ 4457700 h 4457700"/>
              <a:gd name="connsiteX4" fmla="*/ 529071 w 1688123"/>
              <a:gd name="connsiteY4" fmla="*/ 120571 h 4457700"/>
              <a:gd name="connsiteX0" fmla="*/ 529071 w 1688123"/>
              <a:gd name="connsiteY0" fmla="*/ 1816 h 4338945"/>
              <a:gd name="connsiteX1" fmla="*/ 892938 w 1688123"/>
              <a:gd name="connsiteY1" fmla="*/ 0 h 4338945"/>
              <a:gd name="connsiteX2" fmla="*/ 1688123 w 1688123"/>
              <a:gd name="connsiteY2" fmla="*/ 4338945 h 4338945"/>
              <a:gd name="connsiteX3" fmla="*/ 0 w 1688123"/>
              <a:gd name="connsiteY3" fmla="*/ 4338945 h 4338945"/>
              <a:gd name="connsiteX4" fmla="*/ 529071 w 1688123"/>
              <a:gd name="connsiteY4" fmla="*/ 1816 h 4338945"/>
              <a:gd name="connsiteX0" fmla="*/ 529071 w 1688123"/>
              <a:gd name="connsiteY0" fmla="*/ 1424 h 4338553"/>
              <a:gd name="connsiteX1" fmla="*/ 672020 w 1688123"/>
              <a:gd name="connsiteY1" fmla="*/ 0 h 4338553"/>
              <a:gd name="connsiteX2" fmla="*/ 1688123 w 1688123"/>
              <a:gd name="connsiteY2" fmla="*/ 4338553 h 4338553"/>
              <a:gd name="connsiteX3" fmla="*/ 0 w 1688123"/>
              <a:gd name="connsiteY3" fmla="*/ 4338553 h 4338553"/>
              <a:gd name="connsiteX4" fmla="*/ 529071 w 1688123"/>
              <a:gd name="connsiteY4" fmla="*/ 1424 h 4338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8123" h="4338553">
                <a:moveTo>
                  <a:pt x="529071" y="1424"/>
                </a:moveTo>
                <a:lnTo>
                  <a:pt x="672020" y="0"/>
                </a:lnTo>
                <a:lnTo>
                  <a:pt x="1688123" y="4338553"/>
                </a:lnTo>
                <a:lnTo>
                  <a:pt x="0" y="4338553"/>
                </a:lnTo>
                <a:lnTo>
                  <a:pt x="529071" y="1424"/>
                </a:lnTo>
                <a:close/>
              </a:path>
            </a:pathLst>
          </a:custGeom>
          <a:gradFill flip="none" rotWithShape="1">
            <a:gsLst>
              <a:gs pos="4000">
                <a:srgbClr val="FFFF00">
                  <a:alpha val="0"/>
                </a:srgbClr>
              </a:gs>
              <a:gs pos="55000">
                <a:srgbClr val="FFFF00">
                  <a:alpha val="10000"/>
                </a:srgbClr>
              </a:gs>
              <a:gs pos="79000">
                <a:srgbClr val="FFFF00">
                  <a:alpha val="5000"/>
                </a:srgbClr>
              </a:gs>
              <a:gs pos="28000">
                <a:srgbClr val="FFFF00">
                  <a:alpha val="18000"/>
                </a:srgbClr>
              </a:gs>
            </a:gsLst>
            <a:lin ang="5400000" scaled="1"/>
            <a:tileRect/>
          </a:gra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3" name="Picture 32" descr="A picture containing text, furniture, curtain&#10;&#10;Description automatically generated">
            <a:extLst>
              <a:ext uri="{FF2B5EF4-FFF2-40B4-BE49-F238E27FC236}">
                <a16:creationId xmlns:a16="http://schemas.microsoft.com/office/drawing/2014/main" id="{79DFD99C-DE48-6054-9A91-C6948D9CD9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334" b="98141" l="2346" r="96889">
                        <a14:foregroundMark x1="28768" y1="62005" x2="28768" y2="62005"/>
                        <a14:foregroundMark x1="86585" y1="88884" x2="86585" y2="88884"/>
                        <a14:foregroundMark x1="91150" y1="91148" x2="93446" y2="76718"/>
                        <a14:foregroundMark x1="93446" y1="76718" x2="90334" y2="65036"/>
                        <a14:foregroundMark x1="90334" y1="65036" x2="85641" y2="89248"/>
                        <a14:foregroundMark x1="85641" y1="89248" x2="79521" y2="91633"/>
                        <a14:foregroundMark x1="93879" y1="75101" x2="93879" y2="75101"/>
                        <a14:foregroundMark x1="97679" y1="54446" x2="95358" y2="92765"/>
                        <a14:foregroundMark x1="95358" y1="92765" x2="89008" y2="98141"/>
                        <a14:foregroundMark x1="89008" y1="98141" x2="38893" y2="90340"/>
                        <a14:foregroundMark x1="38893" y1="90340" x2="35807" y2="64309"/>
                        <a14:foregroundMark x1="35807" y1="64309" x2="39633" y2="60267"/>
                        <a14:foregroundMark x1="39633" y1="60267" x2="42336" y2="60469"/>
                        <a14:foregroundMark x1="97348" y1="53921" x2="95664" y2="87591"/>
                        <a14:foregroundMark x1="95664" y1="87591" x2="96914" y2="94907"/>
                        <a14:foregroundMark x1="93318" y1="26031" x2="93318" y2="26031"/>
                        <a14:foregroundMark x1="98444" y1="47736" x2="92910" y2="36783"/>
                        <a14:foregroundMark x1="92910" y1="36783" x2="94185" y2="12813"/>
                        <a14:foregroundMark x1="94185" y1="12813" x2="92553" y2="7761"/>
                        <a14:foregroundMark x1="92553" y1="7761" x2="92247" y2="7235"/>
                        <a14:foregroundMark x1="78068" y1="2344" x2="78156" y2="626"/>
                        <a14:foregroundMark x1="75822" y1="46322" x2="78068" y2="2344"/>
                        <a14:foregroundMark x1="52589" y1="16411" x2="52589" y2="16411"/>
                        <a14:foregroundMark x1="66488" y1="18068" x2="66488" y2="18068"/>
                        <a14:foregroundMark x1="65800" y1="24576" x2="65800" y2="24576"/>
                        <a14:foregroundMark x1="68477" y1="43129" x2="67126" y2="14026"/>
                        <a14:foregroundMark x1="67126" y1="14026" x2="60495" y2="8084"/>
                        <a14:foregroundMark x1="60495" y1="8084" x2="51288" y2="8488"/>
                        <a14:foregroundMark x1="51288" y1="8488" x2="47360" y2="43129"/>
                        <a14:foregroundMark x1="44019" y1="43694" x2="41290" y2="11722"/>
                        <a14:foregroundMark x1="41290" y1="11722" x2="36776" y2="7518"/>
                        <a14:foregroundMark x1="36776" y1="7518" x2="11094" y2="7154"/>
                        <a14:foregroundMark x1="11094" y1="7154" x2="4438" y2="18472"/>
                        <a14:foregroundMark x1="4438" y1="18472" x2="2346" y2="39774"/>
                        <a14:foregroundMark x1="2346" y1="39774" x2="2754" y2="43694"/>
                        <a14:foregroundMark x1="3979" y1="93007" x2="4667" y2="62207"/>
                        <a14:foregroundMark x1="4667" y1="62207" x2="5126" y2="60428"/>
                        <a14:foregroundMark x1="5891" y1="52587" x2="11145" y2="53274"/>
                        <a14:foregroundMark x1="11145" y1="53274" x2="16858" y2="52829"/>
                        <a14:foregroundMark x1="16858" y1="52829" x2="27008" y2="53072"/>
                        <a14:foregroundMark x1="31293" y1="53072" x2="31293" y2="53072"/>
                        <a14:foregroundMark x1="33180" y1="52910" x2="2729" y2="52749"/>
                        <a14:foregroundMark x1="2729" y1="52749" x2="2474" y2="52910"/>
                        <a14:backgroundMark x1="78118" y1="1738" x2="78118" y2="1738"/>
                        <a14:backgroundMark x1="84417" y1="2223" x2="84417" y2="2223"/>
                        <a14:backgroundMark x1="77990" y1="1576" x2="78092" y2="1213"/>
                        <a14:backgroundMark x1="84366" y1="2506" x2="84213" y2="2546"/>
                        <a14:backgroundMark x1="77378" y1="1132" x2="78041" y2="1213"/>
                        <a14:backgroundMark x1="78755" y1="1293" x2="79163" y2="1213"/>
                        <a14:backgroundMark x1="77888" y1="1657" x2="77888" y2="1657"/>
                        <a14:backgroundMark x1="77990" y1="1496" x2="79470" y2="1657"/>
                        <a14:backgroundMark x1="78092" y1="445" x2="78118" y2="2264"/>
                        <a14:backgroundMark x1="78602" y1="2425" x2="78602" y2="1132"/>
                        <a14:backgroundMark x1="78322" y1="889" x2="78041" y2="2425"/>
                        <a14:backgroundMark x1="77888" y1="2344" x2="77888" y2="2344"/>
                        <a14:backgroundMark x1="78220" y1="2425" x2="78220" y2="2425"/>
                        <a14:backgroundMark x1="77990" y1="2506" x2="77990" y2="2506"/>
                        <a14:backgroundMark x1="78220" y1="889" x2="78220" y2="889"/>
                        <a14:backgroundMark x1="66947" y1="23525" x2="66947" y2="235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0717" t="1512" r="15924" b="47993"/>
          <a:stretch/>
        </p:blipFill>
        <p:spPr>
          <a:xfrm>
            <a:off x="-1742049" y="-302331"/>
            <a:ext cx="3578227" cy="7797221"/>
          </a:xfrm>
          <a:prstGeom prst="rect">
            <a:avLst/>
          </a:prstGeom>
        </p:spPr>
      </p:pic>
      <p:pic>
        <p:nvPicPr>
          <p:cNvPr id="34" name="Picture 33" descr="A picture containing text, furniture, curtain&#10;&#10;Description automatically generated">
            <a:extLst>
              <a:ext uri="{FF2B5EF4-FFF2-40B4-BE49-F238E27FC236}">
                <a16:creationId xmlns:a16="http://schemas.microsoft.com/office/drawing/2014/main" id="{9C2FCB8C-300C-BD41-CB13-927CFE1287A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334" b="98141" l="2346" r="96889">
                        <a14:foregroundMark x1="28768" y1="62005" x2="28768" y2="62005"/>
                        <a14:foregroundMark x1="86585" y1="88884" x2="86585" y2="88884"/>
                        <a14:foregroundMark x1="91150" y1="91148" x2="93446" y2="76718"/>
                        <a14:foregroundMark x1="93446" y1="76718" x2="90334" y2="65036"/>
                        <a14:foregroundMark x1="90334" y1="65036" x2="85641" y2="89248"/>
                        <a14:foregroundMark x1="85641" y1="89248" x2="79521" y2="91633"/>
                        <a14:foregroundMark x1="93879" y1="75101" x2="93879" y2="75101"/>
                        <a14:foregroundMark x1="97679" y1="54446" x2="95358" y2="92765"/>
                        <a14:foregroundMark x1="95358" y1="92765" x2="89008" y2="98141"/>
                        <a14:foregroundMark x1="89008" y1="98141" x2="38893" y2="90340"/>
                        <a14:foregroundMark x1="38893" y1="90340" x2="35807" y2="64309"/>
                        <a14:foregroundMark x1="35807" y1="64309" x2="39633" y2="60267"/>
                        <a14:foregroundMark x1="39633" y1="60267" x2="42336" y2="60469"/>
                        <a14:foregroundMark x1="97348" y1="53921" x2="95664" y2="87591"/>
                        <a14:foregroundMark x1="95664" y1="87591" x2="96914" y2="94907"/>
                        <a14:foregroundMark x1="93318" y1="26031" x2="93318" y2="26031"/>
                        <a14:foregroundMark x1="98444" y1="47736" x2="92910" y2="36783"/>
                        <a14:foregroundMark x1="92910" y1="36783" x2="94185" y2="12813"/>
                        <a14:foregroundMark x1="94185" y1="12813" x2="92553" y2="7761"/>
                        <a14:foregroundMark x1="92553" y1="7761" x2="92247" y2="7235"/>
                        <a14:foregroundMark x1="78068" y1="2344" x2="78156" y2="626"/>
                        <a14:foregroundMark x1="75822" y1="46322" x2="78068" y2="2344"/>
                        <a14:foregroundMark x1="52589" y1="16411" x2="52589" y2="16411"/>
                        <a14:foregroundMark x1="66488" y1="18068" x2="66488" y2="18068"/>
                        <a14:foregroundMark x1="65800" y1="24576" x2="65800" y2="24576"/>
                        <a14:foregroundMark x1="68477" y1="43129" x2="67126" y2="14026"/>
                        <a14:foregroundMark x1="67126" y1="14026" x2="60495" y2="8084"/>
                        <a14:foregroundMark x1="60495" y1="8084" x2="51288" y2="8488"/>
                        <a14:foregroundMark x1="51288" y1="8488" x2="47360" y2="43129"/>
                        <a14:foregroundMark x1="44019" y1="43694" x2="41290" y2="11722"/>
                        <a14:foregroundMark x1="41290" y1="11722" x2="36776" y2="7518"/>
                        <a14:foregroundMark x1="36776" y1="7518" x2="11094" y2="7154"/>
                        <a14:foregroundMark x1="11094" y1="7154" x2="4438" y2="18472"/>
                        <a14:foregroundMark x1="4438" y1="18472" x2="2346" y2="39774"/>
                        <a14:foregroundMark x1="2346" y1="39774" x2="2754" y2="43694"/>
                        <a14:foregroundMark x1="3979" y1="93007" x2="4667" y2="62207"/>
                        <a14:foregroundMark x1="4667" y1="62207" x2="5126" y2="60428"/>
                        <a14:foregroundMark x1="5891" y1="52587" x2="11145" y2="53274"/>
                        <a14:foregroundMark x1="11145" y1="53274" x2="16858" y2="52829"/>
                        <a14:foregroundMark x1="16858" y1="52829" x2="27008" y2="53072"/>
                        <a14:foregroundMark x1="31293" y1="53072" x2="31293" y2="53072"/>
                        <a14:foregroundMark x1="33180" y1="52910" x2="2729" y2="52749"/>
                        <a14:foregroundMark x1="2729" y1="52749" x2="2474" y2="52910"/>
                        <a14:backgroundMark x1="78118" y1="1738" x2="78118" y2="1738"/>
                        <a14:backgroundMark x1="84417" y1="2223" x2="84417" y2="2223"/>
                        <a14:backgroundMark x1="77990" y1="1576" x2="78092" y2="1213"/>
                        <a14:backgroundMark x1="84366" y1="2506" x2="84213" y2="2546"/>
                        <a14:backgroundMark x1="77378" y1="1132" x2="78041" y2="1213"/>
                        <a14:backgroundMark x1="78755" y1="1293" x2="79163" y2="1213"/>
                        <a14:backgroundMark x1="77888" y1="1657" x2="77888" y2="1657"/>
                        <a14:backgroundMark x1="77990" y1="1496" x2="79470" y2="1657"/>
                        <a14:backgroundMark x1="78092" y1="445" x2="78118" y2="2264"/>
                        <a14:backgroundMark x1="78602" y1="2425" x2="78602" y2="1132"/>
                        <a14:backgroundMark x1="78322" y1="889" x2="78041" y2="2425"/>
                        <a14:backgroundMark x1="77888" y1="2344" x2="77888" y2="2344"/>
                        <a14:backgroundMark x1="78220" y1="2425" x2="78220" y2="2425"/>
                        <a14:backgroundMark x1="77990" y1="2506" x2="77990" y2="2506"/>
                        <a14:backgroundMark x1="78220" y1="889" x2="78220" y2="889"/>
                        <a14:backgroundMark x1="66947" y1="23525" x2="66947" y2="235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6486" t="948" r="155" b="48557"/>
          <a:stretch/>
        </p:blipFill>
        <p:spPr>
          <a:xfrm>
            <a:off x="10505463" y="-469611"/>
            <a:ext cx="3578227" cy="7797221"/>
          </a:xfrm>
          <a:prstGeom prst="rect">
            <a:avLst/>
          </a:prstGeom>
        </p:spPr>
      </p:pic>
      <p:pic>
        <p:nvPicPr>
          <p:cNvPr id="2" name="Picture 1" descr="A picture containing text, furniture, curtain&#10;&#10;Description automatically generated">
            <a:extLst>
              <a:ext uri="{FF2B5EF4-FFF2-40B4-BE49-F238E27FC236}">
                <a16:creationId xmlns:a16="http://schemas.microsoft.com/office/drawing/2014/main" id="{86F7D7C3-C4CA-932D-1498-6C12BA792CA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334" b="98141" l="2346" r="96889">
                        <a14:foregroundMark x1="28768" y1="62005" x2="28768" y2="62005"/>
                        <a14:foregroundMark x1="92932" y1="79952" x2="93366" y2="77221"/>
                        <a14:foregroundMark x1="92164" y1="84778" x2="92786" y2="80867"/>
                        <a14:foregroundMark x1="91306" y1="90171" x2="91941" y2="86178"/>
                        <a14:foregroundMark x1="90576" y1="65944" x2="90446" y2="65457"/>
                        <a14:foregroundMark x1="91758" y1="70380" x2="91623" y2="69872"/>
                        <a14:foregroundMark x1="92202" y1="72048" x2="92092" y2="71633"/>
                        <a14:foregroundMark x1="92954" y1="74870" x2="92855" y2="74496"/>
                        <a14:foregroundMark x1="93407" y1="76573" x2="92990" y2="75005"/>
                        <a14:foregroundMark x1="86061" y1="87081" x2="85641" y2="89248"/>
                        <a14:foregroundMark x1="88528" y1="74356" x2="87310" y2="80638"/>
                        <a14:foregroundMark x1="90223" y1="65606" x2="90124" y2="66118"/>
                        <a14:foregroundMark x1="81625" y1="90813" x2="79521" y2="91633"/>
                        <a14:foregroundMark x1="85641" y1="89248" x2="82974" y2="90287"/>
                        <a14:foregroundMark x1="93879" y1="75101" x2="93879" y2="75101"/>
                        <a14:foregroundMark x1="97679" y1="54446" x2="97420" y2="58718"/>
                        <a14:foregroundMark x1="91358" y1="96151" x2="89008" y2="98141"/>
                        <a14:foregroundMark x1="94331" y1="93635" x2="93812" y2="94075"/>
                        <a14:foregroundMark x1="95055" y1="93022" x2="94734" y2="93294"/>
                        <a14:foregroundMark x1="61497" y1="93859" x2="38893" y2="90340"/>
                        <a14:foregroundMark x1="89008" y1="98141" x2="69269" y2="95068"/>
                        <a14:foregroundMark x1="37872" y1="81724" x2="37715" y2="80399"/>
                        <a14:foregroundMark x1="38062" y1="83327" x2="37906" y2="82009"/>
                        <a14:foregroundMark x1="38893" y1="90340" x2="38344" y2="85705"/>
                        <a14:foregroundMark x1="38135" y1="61851" x2="39100" y2="60831"/>
                        <a14:foregroundMark x1="36296" y1="63792" x2="36738" y2="63325"/>
                        <a14:foregroundMark x1="97348" y1="53921" x2="97083" y2="59231"/>
                        <a14:foregroundMark x1="96111" y1="90206" x2="96914" y2="94907"/>
                        <a14:foregroundMark x1="95984" y1="89463" x2="96042" y2="89800"/>
                        <a14:foregroundMark x1="93318" y1="26031" x2="93318" y2="26031"/>
                        <a14:foregroundMark x1="98444" y1="47736" x2="92910" y2="36783"/>
                        <a14:foregroundMark x1="92910" y1="36783" x2="94185" y2="12813"/>
                        <a14:foregroundMark x1="94185" y1="12813" x2="92553" y2="7761"/>
                        <a14:foregroundMark x1="92553" y1="7761" x2="92247" y2="7235"/>
                        <a14:foregroundMark x1="78068" y1="2344" x2="78156" y2="626"/>
                        <a14:foregroundMark x1="75822" y1="46322" x2="78068" y2="2344"/>
                        <a14:foregroundMark x1="52589" y1="16411" x2="52589" y2="16411"/>
                        <a14:foregroundMark x1="66488" y1="18068" x2="66488" y2="18068"/>
                        <a14:foregroundMark x1="65800" y1="24576" x2="65800" y2="24576"/>
                        <a14:foregroundMark x1="68477" y1="43129" x2="67126" y2="14026"/>
                        <a14:foregroundMark x1="67126" y1="14026" x2="60495" y2="8084"/>
                        <a14:foregroundMark x1="60495" y1="8084" x2="51288" y2="8488"/>
                        <a14:foregroundMark x1="51288" y1="8488" x2="47360" y2="43129"/>
                        <a14:foregroundMark x1="44019" y1="43694" x2="41290" y2="11722"/>
                        <a14:foregroundMark x1="41290" y1="11722" x2="36776" y2="7518"/>
                        <a14:foregroundMark x1="36776" y1="7518" x2="11094" y2="7154"/>
                        <a14:foregroundMark x1="11094" y1="7154" x2="4438" y2="18472"/>
                        <a14:foregroundMark x1="4438" y1="18472" x2="2346" y2="39774"/>
                        <a14:foregroundMark x1="2346" y1="39774" x2="2754" y2="43694"/>
                        <a14:foregroundMark x1="3979" y1="93007" x2="4667" y2="62207"/>
                        <a14:foregroundMark x1="4667" y1="62207" x2="5126" y2="60428"/>
                        <a14:foregroundMark x1="5891" y1="52587" x2="11145" y2="53274"/>
                        <a14:foregroundMark x1="11145" y1="53274" x2="16858" y2="52829"/>
                        <a14:foregroundMark x1="16858" y1="52829" x2="27008" y2="53072"/>
                        <a14:foregroundMark x1="31293" y1="53072" x2="31293" y2="53072"/>
                        <a14:foregroundMark x1="33180" y1="52910" x2="2729" y2="52749"/>
                        <a14:foregroundMark x1="2729" y1="52749" x2="2474" y2="52910"/>
                        <a14:backgroundMark x1="78118" y1="1738" x2="78118" y2="1738"/>
                        <a14:backgroundMark x1="84417" y1="2223" x2="84417" y2="2223"/>
                        <a14:backgroundMark x1="77990" y1="1576" x2="78092" y2="1213"/>
                        <a14:backgroundMark x1="84366" y1="2506" x2="84213" y2="2546"/>
                        <a14:backgroundMark x1="77378" y1="1132" x2="78041" y2="1213"/>
                        <a14:backgroundMark x1="78755" y1="1293" x2="79163" y2="1213"/>
                        <a14:backgroundMark x1="77888" y1="1657" x2="77888" y2="1657"/>
                        <a14:backgroundMark x1="77990" y1="1496" x2="79470" y2="1657"/>
                        <a14:backgroundMark x1="78092" y1="445" x2="78118" y2="2264"/>
                        <a14:backgroundMark x1="78602" y1="2425" x2="78602" y2="1132"/>
                        <a14:backgroundMark x1="78322" y1="889" x2="78041" y2="2425"/>
                        <a14:backgroundMark x1="77888" y1="2344" x2="77888" y2="2344"/>
                        <a14:backgroundMark x1="78220" y1="2425" x2="78220" y2="2425"/>
                        <a14:backgroundMark x1="77990" y1="2506" x2="77990" y2="2506"/>
                        <a14:backgroundMark x1="78220" y1="889" x2="78220" y2="889"/>
                        <a14:backgroundMark x1="66947" y1="23525" x2="66947" y2="23525"/>
                        <a14:backgroundMark x1="35272" y1="65562" x2="79087" y2="68310"/>
                        <a14:backgroundMark x1="79087" y1="68310" x2="95945" y2="66492"/>
                        <a14:backgroundMark x1="95945" y1="66492" x2="95460" y2="94665"/>
                        <a14:backgroundMark x1="95460" y1="94665" x2="34991" y2="94260"/>
                        <a14:backgroundMark x1="34991" y1="94260" x2="36700" y2="64673"/>
                        <a14:backgroundMark x1="36700" y1="64673" x2="36215" y2="64551"/>
                        <a14:backgroundMark x1="85565" y1="61681" x2="90105" y2="60994"/>
                        <a14:backgroundMark x1="90105" y1="60994" x2="93369" y2="61722"/>
                        <a14:backgroundMark x1="93369" y1="61722" x2="95103" y2="60509"/>
                        <a14:backgroundMark x1="95103" y1="60509" x2="96761" y2="63985"/>
                        <a14:backgroundMark x1="96761" y1="63985" x2="96557" y2="74778"/>
                        <a14:backgroundMark x1="97577" y1="60226" x2="97169" y2="65360"/>
                        <a14:backgroundMark x1="97169" y1="65360" x2="95741" y2="68351"/>
                        <a14:backgroundMark x1="95741" y1="68351" x2="97016" y2="60914"/>
                        <a14:backgroundMark x1="97016" y1="60914" x2="97628" y2="59620"/>
                        <a14:backgroundMark x1="96302" y1="60388" x2="97934" y2="58569"/>
                        <a14:backgroundMark x1="97246" y1="58650" x2="97679" y2="58731"/>
                        <a14:backgroundMark x1="97144" y1="59175" x2="97883" y2="58165"/>
                        <a14:backgroundMark x1="96991" y1="60469" x2="96327" y2="78698"/>
                        <a14:backgroundMark x1="96327" y1="78698" x2="97042" y2="66694"/>
                        <a14:backgroundMark x1="97042" y1="66694" x2="96940" y2="66330"/>
                        <a14:backgroundMark x1="94568" y1="67704" x2="45856" y2="65238"/>
                        <a14:backgroundMark x1="45856" y1="65238" x2="38944" y2="68068"/>
                        <a14:backgroundMark x1="38944" y1="68068" x2="34558" y2="78739"/>
                        <a14:backgroundMark x1="34558" y1="78739" x2="41265" y2="89369"/>
                        <a14:backgroundMark x1="41265" y1="89369" x2="90130" y2="95918"/>
                        <a14:backgroundMark x1="90130" y1="95918" x2="93854" y2="94988"/>
                        <a14:backgroundMark x1="93854" y1="94988" x2="96557" y2="88925"/>
                        <a14:backgroundMark x1="96557" y1="88925" x2="96378" y2="75020"/>
                        <a14:backgroundMark x1="96378" y1="75020" x2="94568" y2="68351"/>
                        <a14:backgroundMark x1="94568" y1="68351" x2="93675" y2="67381"/>
                        <a14:backgroundMark x1="42770" y1="62490" x2="39199" y2="61116"/>
                        <a14:backgroundMark x1="39199" y1="61116" x2="36368" y2="62813"/>
                        <a14:backgroundMark x1="36368" y1="62813" x2="35246" y2="68957"/>
                        <a14:backgroundMark x1="37694" y1="60550" x2="39735" y2="59297"/>
                        <a14:backgroundMark x1="39735" y1="59297" x2="41877" y2="60550"/>
                        <a14:backgroundMark x1="39403" y1="60428" x2="37235" y2="62328"/>
                        <a14:backgroundMark x1="37235" y1="62328" x2="34685" y2="69402"/>
                        <a14:backgroundMark x1="34685" y1="69402" x2="37261" y2="80437"/>
                        <a14:backgroundMark x1="37261" y1="80437" x2="40168" y2="80558"/>
                        <a14:backgroundMark x1="40168" y1="80558" x2="39582" y2="60954"/>
                        <a14:backgroundMark x1="39582" y1="60954" x2="39403" y2="60428"/>
                        <a14:backgroundMark x1="37924" y1="62126" x2="37924" y2="62894"/>
                        <a14:backgroundMark x1="38230" y1="62247" x2="37490" y2="63137"/>
                        <a14:backgroundMark x1="37618" y1="62611" x2="37031" y2="63662"/>
                        <a14:backgroundMark x1="38434" y1="62126" x2="36725" y2="66249"/>
                        <a14:backgroundMark x1="36725" y1="66249" x2="36725" y2="66249"/>
                        <a14:backgroundMark x1="35909" y1="64188" x2="38154" y2="79184"/>
                        <a14:backgroundMark x1="38154" y1="79184" x2="38154" y2="79184"/>
                        <a14:backgroundMark x1="35756" y1="70655" x2="35833" y2="74252"/>
                        <a14:backgroundMark x1="35833" y1="74252" x2="37847" y2="84842"/>
                        <a14:backgroundMark x1="38077" y1="78011" x2="37439" y2="82013"/>
                        <a14:backgroundMark x1="37439" y1="82013" x2="37465" y2="89329"/>
                        <a14:backgroundMark x1="37465" y1="89329" x2="39811" y2="93169"/>
                        <a14:backgroundMark x1="39811" y1="93169" x2="54093" y2="94907"/>
                        <a14:backgroundMark x1="54093" y1="94907" x2="61311" y2="94422"/>
                        <a14:backgroundMark x1="61311" y1="94422" x2="56006" y2="88844"/>
                        <a14:backgroundMark x1="56006" y1="88844" x2="38562" y2="80113"/>
                        <a14:backgroundMark x1="38562" y1="80113" x2="37261" y2="78537"/>
                        <a14:backgroundMark x1="55573" y1="66774" x2="56618" y2="77162"/>
                        <a14:backgroundMark x1="56618" y1="77162" x2="62994" y2="89208"/>
                        <a14:backgroundMark x1="62994" y1="89208" x2="74879" y2="90380"/>
                        <a14:backgroundMark x1="74879" y1="90380" x2="81714" y2="79951"/>
                        <a14:backgroundMark x1="81714" y1="79951" x2="61846" y2="68836"/>
                        <a14:backgroundMark x1="61846" y1="68836" x2="55062" y2="70776"/>
                        <a14:backgroundMark x1="91099" y1="64309" x2="84876" y2="68472"/>
                        <a14:backgroundMark x1="84876" y1="68472" x2="80031" y2="89046"/>
                        <a14:backgroundMark x1="80031" y1="89046" x2="88141" y2="94422"/>
                        <a14:backgroundMark x1="88141" y1="94422" x2="95435" y2="85570"/>
                        <a14:backgroundMark x1="95435" y1="85570" x2="94160" y2="69281"/>
                        <a14:backgroundMark x1="94160" y1="69281" x2="89441" y2="63460"/>
                        <a14:backgroundMark x1="89441" y1="63460" x2="88268" y2="63015"/>
                        <a14:backgroundMark x1="93191" y1="68836" x2="87478" y2="70331"/>
                        <a14:backgroundMark x1="87478" y1="70331" x2="86126" y2="93411"/>
                        <a14:backgroundMark x1="86126" y1="93411" x2="94568" y2="74212"/>
                        <a14:backgroundMark x1="94568" y1="74212" x2="90819" y2="63258"/>
                        <a14:backgroundMark x1="94083" y1="68189" x2="90411" y2="68472"/>
                        <a14:backgroundMark x1="90411" y1="68472" x2="88931" y2="84236"/>
                        <a14:backgroundMark x1="88931" y1="84236" x2="91915" y2="87551"/>
                        <a14:backgroundMark x1="93854" y1="69078" x2="89569" y2="73363"/>
                        <a14:backgroundMark x1="89569" y1="73363" x2="91099" y2="85691"/>
                        <a14:backgroundMark x1="91099" y1="85691" x2="93471" y2="72070"/>
                        <a14:backgroundMark x1="93471" y1="72070" x2="91099" y2="66613"/>
                        <a14:backgroundMark x1="92833" y1="65724" x2="88957" y2="67219"/>
                        <a14:backgroundMark x1="88957" y1="67219" x2="89875" y2="86378"/>
                        <a14:backgroundMark x1="89875" y1="86378" x2="94542" y2="77041"/>
                        <a14:backgroundMark x1="94542" y1="77041" x2="92170" y2="66936"/>
                        <a14:backgroundMark x1="92170" y1="66936" x2="91252" y2="65724"/>
                        <a14:backgroundMark x1="91992" y1="66492" x2="89773" y2="66694"/>
                        <a14:backgroundMark x1="89773" y1="66694" x2="88243" y2="81245"/>
                        <a14:backgroundMark x1="88243" y1="81245" x2="92935" y2="86459"/>
                        <a14:backgroundMark x1="92935" y1="86459" x2="93828" y2="74131"/>
                        <a14:backgroundMark x1="93828" y1="74131" x2="90972" y2="65198"/>
                        <a14:backgroundMark x1="92757" y1="70776" x2="92068" y2="78294"/>
                        <a14:backgroundMark x1="92068" y1="78294" x2="93191" y2="70655"/>
                        <a14:backgroundMark x1="85233" y1="74131" x2="85233" y2="7413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040" t="50441" r="1244" b="37655"/>
          <a:stretch/>
        </p:blipFill>
        <p:spPr>
          <a:xfrm>
            <a:off x="-2823166" y="-683735"/>
            <a:ext cx="16551275" cy="1755061"/>
          </a:xfrm>
          <a:prstGeom prst="rect">
            <a:avLst/>
          </a:prstGeom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FDB2DF13-94CE-411B-31B2-E000E6655A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3301" y="1774954"/>
            <a:ext cx="2941281" cy="3796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1ADE153-5259-CDE5-315D-F02618861F83}"/>
              </a:ext>
            </a:extLst>
          </p:cNvPr>
          <p:cNvSpPr txBox="1"/>
          <p:nvPr/>
        </p:nvSpPr>
        <p:spPr>
          <a:xfrm>
            <a:off x="1233433" y="3977683"/>
            <a:ext cx="4995215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B9BAA3"/>
                </a:solidFill>
                <a:latin typeface="Futura Hv BT" panose="020B0702020204020204" pitchFamily="34" charset="0"/>
              </a:rPr>
              <a:t>Objet à récupérer pour les débloquer :</a:t>
            </a:r>
          </a:p>
          <a:p>
            <a:pPr marL="285750" indent="-285750">
              <a:buFont typeface="Wingdings 3" panose="05040102010807070707" pitchFamily="18" charset="2"/>
              <a:buChar char=""/>
            </a:pPr>
            <a:r>
              <a:rPr lang="fr-FR" sz="1600" dirty="0">
                <a:solidFill>
                  <a:srgbClr val="B9BAA3"/>
                </a:solidFill>
                <a:latin typeface="Futura Lt BT" panose="020B0402020204020303" pitchFamily="34" charset="0"/>
              </a:rPr>
              <a:t>Lettre de sa mère</a:t>
            </a:r>
          </a:p>
          <a:p>
            <a:pPr marL="285750" indent="-285750">
              <a:buFont typeface="Wingdings 3" panose="05040102010807070707" pitchFamily="18" charset="2"/>
              <a:buChar char=""/>
            </a:pPr>
            <a:r>
              <a:rPr lang="fr-FR" sz="1600" dirty="0">
                <a:solidFill>
                  <a:srgbClr val="B9BAA3"/>
                </a:solidFill>
                <a:latin typeface="Futura Lt BT" panose="020B0402020204020303" pitchFamily="34" charset="0"/>
              </a:rPr>
              <a:t>Article de journal avec une école de danse entouré</a:t>
            </a:r>
          </a:p>
          <a:p>
            <a:pPr marL="285750" indent="-285750">
              <a:buFont typeface="Wingdings 3" panose="05040102010807070707" pitchFamily="18" charset="2"/>
              <a:buChar char=""/>
            </a:pPr>
            <a:r>
              <a:rPr lang="fr-FR" sz="1600" dirty="0">
                <a:solidFill>
                  <a:srgbClr val="B9BAA3"/>
                </a:solidFill>
                <a:latin typeface="Futura Lt BT" panose="020B0402020204020303" pitchFamily="34" charset="0"/>
              </a:rPr>
              <a:t>Dessin d’elle enfant en tenue de danse sur scène</a:t>
            </a:r>
          </a:p>
          <a:p>
            <a:pPr marL="285750" indent="-285750">
              <a:buFont typeface="Wingdings 3" panose="05040102010807070707" pitchFamily="18" charset="2"/>
              <a:buChar char=""/>
            </a:pPr>
            <a:r>
              <a:rPr lang="fr-FR" sz="1600" dirty="0">
                <a:solidFill>
                  <a:srgbClr val="B9BAA3"/>
                </a:solidFill>
                <a:latin typeface="Futura Lt BT" panose="020B0402020204020303" pitchFamily="34" charset="0"/>
              </a:rPr>
              <a:t>Chausson d’enfance de la mère 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02C0FB-BD32-CAA9-427D-E9715946BA9A}"/>
              </a:ext>
            </a:extLst>
          </p:cNvPr>
          <p:cNvSpPr txBox="1"/>
          <p:nvPr/>
        </p:nvSpPr>
        <p:spPr>
          <a:xfrm>
            <a:off x="1233433" y="2384031"/>
            <a:ext cx="4995215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B9BAA3"/>
                </a:solidFill>
                <a:latin typeface="Futura Hv BT" panose="020B0702020204020204" pitchFamily="34" charset="0"/>
              </a:rPr>
              <a:t>Débloquer les liens qui nous amènent a la conclusion «  Vocation de l’enfance » puis activer le :</a:t>
            </a:r>
          </a:p>
          <a:p>
            <a:pPr marL="285750" indent="-285750">
              <a:buFont typeface="Wingdings 3" panose="05040102010807070707" pitchFamily="18" charset="2"/>
              <a:buChar char=""/>
            </a:pPr>
            <a:r>
              <a:rPr lang="fr-FR" sz="1600" dirty="0">
                <a:solidFill>
                  <a:srgbClr val="B9BAA3"/>
                </a:solidFill>
                <a:latin typeface="Futura Lt BT" panose="020B0402020204020303" pitchFamily="34" charset="0"/>
              </a:rPr>
              <a:t>Ouvrir le calepin</a:t>
            </a:r>
          </a:p>
          <a:p>
            <a:pPr marL="285750" indent="-285750">
              <a:buFont typeface="Wingdings 3" panose="05040102010807070707" pitchFamily="18" charset="2"/>
              <a:buChar char=""/>
            </a:pPr>
            <a:r>
              <a:rPr lang="fr-FR" sz="1600" dirty="0">
                <a:solidFill>
                  <a:srgbClr val="B9BAA3"/>
                </a:solidFill>
                <a:latin typeface="Futura Lt BT" panose="020B0402020204020303" pitchFamily="34" charset="0"/>
              </a:rPr>
              <a:t>Cliquer sur le parent des 4 (en surbrillance)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F5518C-70E1-2F2D-76B0-7A426F85B2F3}"/>
              </a:ext>
            </a:extLst>
          </p:cNvPr>
          <p:cNvSpPr txBox="1"/>
          <p:nvPr/>
        </p:nvSpPr>
        <p:spPr>
          <a:xfrm>
            <a:off x="7563964" y="5720468"/>
            <a:ext cx="20932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i="1" dirty="0">
                <a:solidFill>
                  <a:srgbClr val="B9BAA3"/>
                </a:solidFill>
                <a:latin typeface="Futura Lt BT" panose="020B0402020204020303" pitchFamily="34" charset="0"/>
              </a:rPr>
              <a:t>Ballet, Edgar Degas 1876</a:t>
            </a:r>
          </a:p>
        </p:txBody>
      </p:sp>
    </p:spTree>
    <p:extLst>
      <p:ext uri="{BB962C8B-B14F-4D97-AF65-F5344CB8AC3E}">
        <p14:creationId xmlns:p14="http://schemas.microsoft.com/office/powerpoint/2010/main" val="30847089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A6F11A8F-E4D7-57B2-535C-A22287B43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0839" y="628970"/>
            <a:ext cx="10068033" cy="1325563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B9BAA3"/>
                </a:solidFill>
                <a:latin typeface="Futura Hv BT" panose="020B0702020204020204" pitchFamily="34" charset="0"/>
              </a:rPr>
              <a:t>DESCRIPTION</a:t>
            </a:r>
            <a:br>
              <a:rPr lang="en-US" sz="4000" dirty="0">
                <a:solidFill>
                  <a:srgbClr val="B9BAA3"/>
                </a:solidFill>
                <a:latin typeface="Futura Hv BT" panose="020B0702020204020204" pitchFamily="34" charset="0"/>
              </a:rPr>
            </a:br>
            <a:r>
              <a:rPr lang="en-US" sz="3600" dirty="0">
                <a:solidFill>
                  <a:srgbClr val="B9BAA3"/>
                </a:solidFill>
                <a:latin typeface="Futura Lt BT" panose="020B0402020204020303" pitchFamily="34" charset="0"/>
              </a:rPr>
              <a:t>TABLEAU PLUSIEURS HEURES D’ENTRAINEMENTS</a:t>
            </a:r>
            <a:endParaRPr lang="en-US" sz="4000" dirty="0">
              <a:solidFill>
                <a:srgbClr val="B9BAA3"/>
              </a:solidFill>
              <a:latin typeface="Futura Lt BT" panose="020B0402020204020303" pitchFamily="34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9D00172-9F63-3353-3839-75128586D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49"/>
            <a:ext cx="4114800" cy="365125"/>
          </a:xfrm>
        </p:spPr>
        <p:txBody>
          <a:bodyPr/>
          <a:lstStyle/>
          <a:p>
            <a:r>
              <a:rPr lang="en-US"/>
              <a:t>Le Chat Noir - Gameplay Features - 2023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77B9EF-E685-01AF-763D-311DF8D7B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21EA5-DC33-41D0-B505-90A56285DAFC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21" name="Rectangle 2">
            <a:extLst>
              <a:ext uri="{FF2B5EF4-FFF2-40B4-BE49-F238E27FC236}">
                <a16:creationId xmlns:a16="http://schemas.microsoft.com/office/drawing/2014/main" id="{9545AA7C-C218-DC32-E005-B06DBF891854}"/>
              </a:ext>
            </a:extLst>
          </p:cNvPr>
          <p:cNvSpPr/>
          <p:nvPr/>
        </p:nvSpPr>
        <p:spPr>
          <a:xfrm rot="20075472">
            <a:off x="8900116" y="-3168342"/>
            <a:ext cx="3455718" cy="10849990"/>
          </a:xfrm>
          <a:custGeom>
            <a:avLst/>
            <a:gdLst>
              <a:gd name="connsiteX0" fmla="*/ 0 w 1688123"/>
              <a:gd name="connsiteY0" fmla="*/ 0 h 4457700"/>
              <a:gd name="connsiteX1" fmla="*/ 1688123 w 1688123"/>
              <a:gd name="connsiteY1" fmla="*/ 0 h 4457700"/>
              <a:gd name="connsiteX2" fmla="*/ 1688123 w 1688123"/>
              <a:gd name="connsiteY2" fmla="*/ 4457700 h 4457700"/>
              <a:gd name="connsiteX3" fmla="*/ 0 w 1688123"/>
              <a:gd name="connsiteY3" fmla="*/ 4457700 h 4457700"/>
              <a:gd name="connsiteX4" fmla="*/ 0 w 1688123"/>
              <a:gd name="connsiteY4" fmla="*/ 0 h 4457700"/>
              <a:gd name="connsiteX0" fmla="*/ 529071 w 1688123"/>
              <a:gd name="connsiteY0" fmla="*/ 120571 h 4457700"/>
              <a:gd name="connsiteX1" fmla="*/ 1688123 w 1688123"/>
              <a:gd name="connsiteY1" fmla="*/ 0 h 4457700"/>
              <a:gd name="connsiteX2" fmla="*/ 1688123 w 1688123"/>
              <a:gd name="connsiteY2" fmla="*/ 4457700 h 4457700"/>
              <a:gd name="connsiteX3" fmla="*/ 0 w 1688123"/>
              <a:gd name="connsiteY3" fmla="*/ 4457700 h 4457700"/>
              <a:gd name="connsiteX4" fmla="*/ 529071 w 1688123"/>
              <a:gd name="connsiteY4" fmla="*/ 120571 h 4457700"/>
              <a:gd name="connsiteX0" fmla="*/ 529071 w 1688123"/>
              <a:gd name="connsiteY0" fmla="*/ 1816 h 4338945"/>
              <a:gd name="connsiteX1" fmla="*/ 892938 w 1688123"/>
              <a:gd name="connsiteY1" fmla="*/ 0 h 4338945"/>
              <a:gd name="connsiteX2" fmla="*/ 1688123 w 1688123"/>
              <a:gd name="connsiteY2" fmla="*/ 4338945 h 4338945"/>
              <a:gd name="connsiteX3" fmla="*/ 0 w 1688123"/>
              <a:gd name="connsiteY3" fmla="*/ 4338945 h 4338945"/>
              <a:gd name="connsiteX4" fmla="*/ 529071 w 1688123"/>
              <a:gd name="connsiteY4" fmla="*/ 1816 h 4338945"/>
              <a:gd name="connsiteX0" fmla="*/ 529071 w 1688123"/>
              <a:gd name="connsiteY0" fmla="*/ 1424 h 4338553"/>
              <a:gd name="connsiteX1" fmla="*/ 672020 w 1688123"/>
              <a:gd name="connsiteY1" fmla="*/ 0 h 4338553"/>
              <a:gd name="connsiteX2" fmla="*/ 1688123 w 1688123"/>
              <a:gd name="connsiteY2" fmla="*/ 4338553 h 4338553"/>
              <a:gd name="connsiteX3" fmla="*/ 0 w 1688123"/>
              <a:gd name="connsiteY3" fmla="*/ 4338553 h 4338553"/>
              <a:gd name="connsiteX4" fmla="*/ 529071 w 1688123"/>
              <a:gd name="connsiteY4" fmla="*/ 1424 h 4338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8123" h="4338553">
                <a:moveTo>
                  <a:pt x="529071" y="1424"/>
                </a:moveTo>
                <a:lnTo>
                  <a:pt x="672020" y="0"/>
                </a:lnTo>
                <a:lnTo>
                  <a:pt x="1688123" y="4338553"/>
                </a:lnTo>
                <a:lnTo>
                  <a:pt x="0" y="4338553"/>
                </a:lnTo>
                <a:lnTo>
                  <a:pt x="529071" y="1424"/>
                </a:lnTo>
                <a:close/>
              </a:path>
            </a:pathLst>
          </a:custGeom>
          <a:gradFill flip="none" rotWithShape="1">
            <a:gsLst>
              <a:gs pos="4000">
                <a:srgbClr val="FFFF00">
                  <a:alpha val="0"/>
                </a:srgbClr>
              </a:gs>
              <a:gs pos="55000">
                <a:srgbClr val="FFFF00">
                  <a:alpha val="10000"/>
                </a:srgbClr>
              </a:gs>
              <a:gs pos="79000">
                <a:srgbClr val="FFFF00">
                  <a:alpha val="5000"/>
                </a:srgbClr>
              </a:gs>
              <a:gs pos="28000">
                <a:srgbClr val="FFFF00">
                  <a:alpha val="18000"/>
                </a:srgbClr>
              </a:gs>
            </a:gsLst>
            <a:lin ang="5400000" scaled="1"/>
            <a:tileRect/>
          </a:gra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3" name="Picture 32" descr="A picture containing text, furniture, curtain&#10;&#10;Description automatically generated">
            <a:extLst>
              <a:ext uri="{FF2B5EF4-FFF2-40B4-BE49-F238E27FC236}">
                <a16:creationId xmlns:a16="http://schemas.microsoft.com/office/drawing/2014/main" id="{79DFD99C-DE48-6054-9A91-C6948D9CD9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334" b="98141" l="2346" r="96889">
                        <a14:foregroundMark x1="28768" y1="62005" x2="28768" y2="62005"/>
                        <a14:foregroundMark x1="86585" y1="88884" x2="86585" y2="88884"/>
                        <a14:foregroundMark x1="91150" y1="91148" x2="93446" y2="76718"/>
                        <a14:foregroundMark x1="93446" y1="76718" x2="90334" y2="65036"/>
                        <a14:foregroundMark x1="90334" y1="65036" x2="85641" y2="89248"/>
                        <a14:foregroundMark x1="85641" y1="89248" x2="79521" y2="91633"/>
                        <a14:foregroundMark x1="93879" y1="75101" x2="93879" y2="75101"/>
                        <a14:foregroundMark x1="97679" y1="54446" x2="95358" y2="92765"/>
                        <a14:foregroundMark x1="95358" y1="92765" x2="89008" y2="98141"/>
                        <a14:foregroundMark x1="89008" y1="98141" x2="38893" y2="90340"/>
                        <a14:foregroundMark x1="38893" y1="90340" x2="35807" y2="64309"/>
                        <a14:foregroundMark x1="35807" y1="64309" x2="39633" y2="60267"/>
                        <a14:foregroundMark x1="39633" y1="60267" x2="42336" y2="60469"/>
                        <a14:foregroundMark x1="97348" y1="53921" x2="95664" y2="87591"/>
                        <a14:foregroundMark x1="95664" y1="87591" x2="96914" y2="94907"/>
                        <a14:foregroundMark x1="93318" y1="26031" x2="93318" y2="26031"/>
                        <a14:foregroundMark x1="98444" y1="47736" x2="92910" y2="36783"/>
                        <a14:foregroundMark x1="92910" y1="36783" x2="94185" y2="12813"/>
                        <a14:foregroundMark x1="94185" y1="12813" x2="92553" y2="7761"/>
                        <a14:foregroundMark x1="92553" y1="7761" x2="92247" y2="7235"/>
                        <a14:foregroundMark x1="78068" y1="2344" x2="78156" y2="626"/>
                        <a14:foregroundMark x1="75822" y1="46322" x2="78068" y2="2344"/>
                        <a14:foregroundMark x1="52589" y1="16411" x2="52589" y2="16411"/>
                        <a14:foregroundMark x1="66488" y1="18068" x2="66488" y2="18068"/>
                        <a14:foregroundMark x1="65800" y1="24576" x2="65800" y2="24576"/>
                        <a14:foregroundMark x1="68477" y1="43129" x2="67126" y2="14026"/>
                        <a14:foregroundMark x1="67126" y1="14026" x2="60495" y2="8084"/>
                        <a14:foregroundMark x1="60495" y1="8084" x2="51288" y2="8488"/>
                        <a14:foregroundMark x1="51288" y1="8488" x2="47360" y2="43129"/>
                        <a14:foregroundMark x1="44019" y1="43694" x2="41290" y2="11722"/>
                        <a14:foregroundMark x1="41290" y1="11722" x2="36776" y2="7518"/>
                        <a14:foregroundMark x1="36776" y1="7518" x2="11094" y2="7154"/>
                        <a14:foregroundMark x1="11094" y1="7154" x2="4438" y2="18472"/>
                        <a14:foregroundMark x1="4438" y1="18472" x2="2346" y2="39774"/>
                        <a14:foregroundMark x1="2346" y1="39774" x2="2754" y2="43694"/>
                        <a14:foregroundMark x1="3979" y1="93007" x2="4667" y2="62207"/>
                        <a14:foregroundMark x1="4667" y1="62207" x2="5126" y2="60428"/>
                        <a14:foregroundMark x1="5891" y1="52587" x2="11145" y2="53274"/>
                        <a14:foregroundMark x1="11145" y1="53274" x2="16858" y2="52829"/>
                        <a14:foregroundMark x1="16858" y1="52829" x2="27008" y2="53072"/>
                        <a14:foregroundMark x1="31293" y1="53072" x2="31293" y2="53072"/>
                        <a14:foregroundMark x1="33180" y1="52910" x2="2729" y2="52749"/>
                        <a14:foregroundMark x1="2729" y1="52749" x2="2474" y2="52910"/>
                        <a14:backgroundMark x1="78118" y1="1738" x2="78118" y2="1738"/>
                        <a14:backgroundMark x1="84417" y1="2223" x2="84417" y2="2223"/>
                        <a14:backgroundMark x1="77990" y1="1576" x2="78092" y2="1213"/>
                        <a14:backgroundMark x1="84366" y1="2506" x2="84213" y2="2546"/>
                        <a14:backgroundMark x1="77378" y1="1132" x2="78041" y2="1213"/>
                        <a14:backgroundMark x1="78755" y1="1293" x2="79163" y2="1213"/>
                        <a14:backgroundMark x1="77888" y1="1657" x2="77888" y2="1657"/>
                        <a14:backgroundMark x1="77990" y1="1496" x2="79470" y2="1657"/>
                        <a14:backgroundMark x1="78092" y1="445" x2="78118" y2="2264"/>
                        <a14:backgroundMark x1="78602" y1="2425" x2="78602" y2="1132"/>
                        <a14:backgroundMark x1="78322" y1="889" x2="78041" y2="2425"/>
                        <a14:backgroundMark x1="77888" y1="2344" x2="77888" y2="2344"/>
                        <a14:backgroundMark x1="78220" y1="2425" x2="78220" y2="2425"/>
                        <a14:backgroundMark x1="77990" y1="2506" x2="77990" y2="2506"/>
                        <a14:backgroundMark x1="78220" y1="889" x2="78220" y2="889"/>
                        <a14:backgroundMark x1="66947" y1="23525" x2="66947" y2="235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0717" t="1512" r="15924" b="47993"/>
          <a:stretch/>
        </p:blipFill>
        <p:spPr>
          <a:xfrm>
            <a:off x="-1742049" y="-302331"/>
            <a:ext cx="3578227" cy="7797221"/>
          </a:xfrm>
          <a:prstGeom prst="rect">
            <a:avLst/>
          </a:prstGeom>
        </p:spPr>
      </p:pic>
      <p:pic>
        <p:nvPicPr>
          <p:cNvPr id="34" name="Picture 33" descr="A picture containing text, furniture, curtain&#10;&#10;Description automatically generated">
            <a:extLst>
              <a:ext uri="{FF2B5EF4-FFF2-40B4-BE49-F238E27FC236}">
                <a16:creationId xmlns:a16="http://schemas.microsoft.com/office/drawing/2014/main" id="{9C2FCB8C-300C-BD41-CB13-927CFE1287A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334" b="98141" l="2346" r="96889">
                        <a14:foregroundMark x1="28768" y1="62005" x2="28768" y2="62005"/>
                        <a14:foregroundMark x1="86585" y1="88884" x2="86585" y2="88884"/>
                        <a14:foregroundMark x1="91150" y1="91148" x2="93446" y2="76718"/>
                        <a14:foregroundMark x1="93446" y1="76718" x2="90334" y2="65036"/>
                        <a14:foregroundMark x1="90334" y1="65036" x2="85641" y2="89248"/>
                        <a14:foregroundMark x1="85641" y1="89248" x2="79521" y2="91633"/>
                        <a14:foregroundMark x1="93879" y1="75101" x2="93879" y2="75101"/>
                        <a14:foregroundMark x1="97679" y1="54446" x2="95358" y2="92765"/>
                        <a14:foregroundMark x1="95358" y1="92765" x2="89008" y2="98141"/>
                        <a14:foregroundMark x1="89008" y1="98141" x2="38893" y2="90340"/>
                        <a14:foregroundMark x1="38893" y1="90340" x2="35807" y2="64309"/>
                        <a14:foregroundMark x1="35807" y1="64309" x2="39633" y2="60267"/>
                        <a14:foregroundMark x1="39633" y1="60267" x2="42336" y2="60469"/>
                        <a14:foregroundMark x1="97348" y1="53921" x2="95664" y2="87591"/>
                        <a14:foregroundMark x1="95664" y1="87591" x2="96914" y2="94907"/>
                        <a14:foregroundMark x1="93318" y1="26031" x2="93318" y2="26031"/>
                        <a14:foregroundMark x1="98444" y1="47736" x2="92910" y2="36783"/>
                        <a14:foregroundMark x1="92910" y1="36783" x2="94185" y2="12813"/>
                        <a14:foregroundMark x1="94185" y1="12813" x2="92553" y2="7761"/>
                        <a14:foregroundMark x1="92553" y1="7761" x2="92247" y2="7235"/>
                        <a14:foregroundMark x1="78068" y1="2344" x2="78156" y2="626"/>
                        <a14:foregroundMark x1="75822" y1="46322" x2="78068" y2="2344"/>
                        <a14:foregroundMark x1="52589" y1="16411" x2="52589" y2="16411"/>
                        <a14:foregroundMark x1="66488" y1="18068" x2="66488" y2="18068"/>
                        <a14:foregroundMark x1="65800" y1="24576" x2="65800" y2="24576"/>
                        <a14:foregroundMark x1="68477" y1="43129" x2="67126" y2="14026"/>
                        <a14:foregroundMark x1="67126" y1="14026" x2="60495" y2="8084"/>
                        <a14:foregroundMark x1="60495" y1="8084" x2="51288" y2="8488"/>
                        <a14:foregroundMark x1="51288" y1="8488" x2="47360" y2="43129"/>
                        <a14:foregroundMark x1="44019" y1="43694" x2="41290" y2="11722"/>
                        <a14:foregroundMark x1="41290" y1="11722" x2="36776" y2="7518"/>
                        <a14:foregroundMark x1="36776" y1="7518" x2="11094" y2="7154"/>
                        <a14:foregroundMark x1="11094" y1="7154" x2="4438" y2="18472"/>
                        <a14:foregroundMark x1="4438" y1="18472" x2="2346" y2="39774"/>
                        <a14:foregroundMark x1="2346" y1="39774" x2="2754" y2="43694"/>
                        <a14:foregroundMark x1="3979" y1="93007" x2="4667" y2="62207"/>
                        <a14:foregroundMark x1="4667" y1="62207" x2="5126" y2="60428"/>
                        <a14:foregroundMark x1="5891" y1="52587" x2="11145" y2="53274"/>
                        <a14:foregroundMark x1="11145" y1="53274" x2="16858" y2="52829"/>
                        <a14:foregroundMark x1="16858" y1="52829" x2="27008" y2="53072"/>
                        <a14:foregroundMark x1="31293" y1="53072" x2="31293" y2="53072"/>
                        <a14:foregroundMark x1="33180" y1="52910" x2="2729" y2="52749"/>
                        <a14:foregroundMark x1="2729" y1="52749" x2="2474" y2="52910"/>
                        <a14:backgroundMark x1="78118" y1="1738" x2="78118" y2="1738"/>
                        <a14:backgroundMark x1="84417" y1="2223" x2="84417" y2="2223"/>
                        <a14:backgroundMark x1="77990" y1="1576" x2="78092" y2="1213"/>
                        <a14:backgroundMark x1="84366" y1="2506" x2="84213" y2="2546"/>
                        <a14:backgroundMark x1="77378" y1="1132" x2="78041" y2="1213"/>
                        <a14:backgroundMark x1="78755" y1="1293" x2="79163" y2="1213"/>
                        <a14:backgroundMark x1="77888" y1="1657" x2="77888" y2="1657"/>
                        <a14:backgroundMark x1="77990" y1="1496" x2="79470" y2="1657"/>
                        <a14:backgroundMark x1="78092" y1="445" x2="78118" y2="2264"/>
                        <a14:backgroundMark x1="78602" y1="2425" x2="78602" y2="1132"/>
                        <a14:backgroundMark x1="78322" y1="889" x2="78041" y2="2425"/>
                        <a14:backgroundMark x1="77888" y1="2344" x2="77888" y2="2344"/>
                        <a14:backgroundMark x1="78220" y1="2425" x2="78220" y2="2425"/>
                        <a14:backgroundMark x1="77990" y1="2506" x2="77990" y2="2506"/>
                        <a14:backgroundMark x1="78220" y1="889" x2="78220" y2="889"/>
                        <a14:backgroundMark x1="66947" y1="23525" x2="66947" y2="235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6486" t="948" r="155" b="48557"/>
          <a:stretch/>
        </p:blipFill>
        <p:spPr>
          <a:xfrm>
            <a:off x="10505463" y="-469611"/>
            <a:ext cx="3578227" cy="7797221"/>
          </a:xfrm>
          <a:prstGeom prst="rect">
            <a:avLst/>
          </a:prstGeom>
        </p:spPr>
      </p:pic>
      <p:pic>
        <p:nvPicPr>
          <p:cNvPr id="2" name="Picture 1" descr="A picture containing text, furniture, curtain&#10;&#10;Description automatically generated">
            <a:extLst>
              <a:ext uri="{FF2B5EF4-FFF2-40B4-BE49-F238E27FC236}">
                <a16:creationId xmlns:a16="http://schemas.microsoft.com/office/drawing/2014/main" id="{86F7D7C3-C4CA-932D-1498-6C12BA792CA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334" b="98141" l="2346" r="96889">
                        <a14:foregroundMark x1="28768" y1="62005" x2="28768" y2="62005"/>
                        <a14:foregroundMark x1="92932" y1="79952" x2="93366" y2="77221"/>
                        <a14:foregroundMark x1="92164" y1="84778" x2="92786" y2="80867"/>
                        <a14:foregroundMark x1="91306" y1="90171" x2="91941" y2="86178"/>
                        <a14:foregroundMark x1="90576" y1="65944" x2="90446" y2="65457"/>
                        <a14:foregroundMark x1="91758" y1="70380" x2="91623" y2="69872"/>
                        <a14:foregroundMark x1="92202" y1="72048" x2="92092" y2="71633"/>
                        <a14:foregroundMark x1="92954" y1="74870" x2="92855" y2="74496"/>
                        <a14:foregroundMark x1="93407" y1="76573" x2="92990" y2="75005"/>
                        <a14:foregroundMark x1="86061" y1="87081" x2="85641" y2="89248"/>
                        <a14:foregroundMark x1="88528" y1="74356" x2="87310" y2="80638"/>
                        <a14:foregroundMark x1="90223" y1="65606" x2="90124" y2="66118"/>
                        <a14:foregroundMark x1="81625" y1="90813" x2="79521" y2="91633"/>
                        <a14:foregroundMark x1="85641" y1="89248" x2="82974" y2="90287"/>
                        <a14:foregroundMark x1="93879" y1="75101" x2="93879" y2="75101"/>
                        <a14:foregroundMark x1="97679" y1="54446" x2="97420" y2="58718"/>
                        <a14:foregroundMark x1="91358" y1="96151" x2="89008" y2="98141"/>
                        <a14:foregroundMark x1="94331" y1="93635" x2="93812" y2="94075"/>
                        <a14:foregroundMark x1="95055" y1="93022" x2="94734" y2="93294"/>
                        <a14:foregroundMark x1="61497" y1="93859" x2="38893" y2="90340"/>
                        <a14:foregroundMark x1="89008" y1="98141" x2="69269" y2="95068"/>
                        <a14:foregroundMark x1="37872" y1="81724" x2="37715" y2="80399"/>
                        <a14:foregroundMark x1="38062" y1="83327" x2="37906" y2="82009"/>
                        <a14:foregroundMark x1="38893" y1="90340" x2="38344" y2="85705"/>
                        <a14:foregroundMark x1="38135" y1="61851" x2="39100" y2="60831"/>
                        <a14:foregroundMark x1="36296" y1="63792" x2="36738" y2="63325"/>
                        <a14:foregroundMark x1="97348" y1="53921" x2="97083" y2="59231"/>
                        <a14:foregroundMark x1="96111" y1="90206" x2="96914" y2="94907"/>
                        <a14:foregroundMark x1="95984" y1="89463" x2="96042" y2="89800"/>
                        <a14:foregroundMark x1="93318" y1="26031" x2="93318" y2="26031"/>
                        <a14:foregroundMark x1="98444" y1="47736" x2="92910" y2="36783"/>
                        <a14:foregroundMark x1="92910" y1="36783" x2="94185" y2="12813"/>
                        <a14:foregroundMark x1="94185" y1="12813" x2="92553" y2="7761"/>
                        <a14:foregroundMark x1="92553" y1="7761" x2="92247" y2="7235"/>
                        <a14:foregroundMark x1="78068" y1="2344" x2="78156" y2="626"/>
                        <a14:foregroundMark x1="75822" y1="46322" x2="78068" y2="2344"/>
                        <a14:foregroundMark x1="52589" y1="16411" x2="52589" y2="16411"/>
                        <a14:foregroundMark x1="66488" y1="18068" x2="66488" y2="18068"/>
                        <a14:foregroundMark x1="65800" y1="24576" x2="65800" y2="24576"/>
                        <a14:foregroundMark x1="68477" y1="43129" x2="67126" y2="14026"/>
                        <a14:foregroundMark x1="67126" y1="14026" x2="60495" y2="8084"/>
                        <a14:foregroundMark x1="60495" y1="8084" x2="51288" y2="8488"/>
                        <a14:foregroundMark x1="51288" y1="8488" x2="47360" y2="43129"/>
                        <a14:foregroundMark x1="44019" y1="43694" x2="41290" y2="11722"/>
                        <a14:foregroundMark x1="41290" y1="11722" x2="36776" y2="7518"/>
                        <a14:foregroundMark x1="36776" y1="7518" x2="11094" y2="7154"/>
                        <a14:foregroundMark x1="11094" y1="7154" x2="4438" y2="18472"/>
                        <a14:foregroundMark x1="4438" y1="18472" x2="2346" y2="39774"/>
                        <a14:foregroundMark x1="2346" y1="39774" x2="2754" y2="43694"/>
                        <a14:foregroundMark x1="3979" y1="93007" x2="4667" y2="62207"/>
                        <a14:foregroundMark x1="4667" y1="62207" x2="5126" y2="60428"/>
                        <a14:foregroundMark x1="5891" y1="52587" x2="11145" y2="53274"/>
                        <a14:foregroundMark x1="11145" y1="53274" x2="16858" y2="52829"/>
                        <a14:foregroundMark x1="16858" y1="52829" x2="27008" y2="53072"/>
                        <a14:foregroundMark x1="31293" y1="53072" x2="31293" y2="53072"/>
                        <a14:foregroundMark x1="33180" y1="52910" x2="2729" y2="52749"/>
                        <a14:foregroundMark x1="2729" y1="52749" x2="2474" y2="52910"/>
                        <a14:backgroundMark x1="78118" y1="1738" x2="78118" y2="1738"/>
                        <a14:backgroundMark x1="84417" y1="2223" x2="84417" y2="2223"/>
                        <a14:backgroundMark x1="77990" y1="1576" x2="78092" y2="1213"/>
                        <a14:backgroundMark x1="84366" y1="2506" x2="84213" y2="2546"/>
                        <a14:backgroundMark x1="77378" y1="1132" x2="78041" y2="1213"/>
                        <a14:backgroundMark x1="78755" y1="1293" x2="79163" y2="1213"/>
                        <a14:backgroundMark x1="77888" y1="1657" x2="77888" y2="1657"/>
                        <a14:backgroundMark x1="77990" y1="1496" x2="79470" y2="1657"/>
                        <a14:backgroundMark x1="78092" y1="445" x2="78118" y2="2264"/>
                        <a14:backgroundMark x1="78602" y1="2425" x2="78602" y2="1132"/>
                        <a14:backgroundMark x1="78322" y1="889" x2="78041" y2="2425"/>
                        <a14:backgroundMark x1="77888" y1="2344" x2="77888" y2="2344"/>
                        <a14:backgroundMark x1="78220" y1="2425" x2="78220" y2="2425"/>
                        <a14:backgroundMark x1="77990" y1="2506" x2="77990" y2="2506"/>
                        <a14:backgroundMark x1="78220" y1="889" x2="78220" y2="889"/>
                        <a14:backgroundMark x1="66947" y1="23525" x2="66947" y2="23525"/>
                        <a14:backgroundMark x1="35272" y1="65562" x2="79087" y2="68310"/>
                        <a14:backgroundMark x1="79087" y1="68310" x2="95945" y2="66492"/>
                        <a14:backgroundMark x1="95945" y1="66492" x2="95460" y2="94665"/>
                        <a14:backgroundMark x1="95460" y1="94665" x2="34991" y2="94260"/>
                        <a14:backgroundMark x1="34991" y1="94260" x2="36700" y2="64673"/>
                        <a14:backgroundMark x1="36700" y1="64673" x2="36215" y2="64551"/>
                        <a14:backgroundMark x1="85565" y1="61681" x2="90105" y2="60994"/>
                        <a14:backgroundMark x1="90105" y1="60994" x2="93369" y2="61722"/>
                        <a14:backgroundMark x1="93369" y1="61722" x2="95103" y2="60509"/>
                        <a14:backgroundMark x1="95103" y1="60509" x2="96761" y2="63985"/>
                        <a14:backgroundMark x1="96761" y1="63985" x2="96557" y2="74778"/>
                        <a14:backgroundMark x1="97577" y1="60226" x2="97169" y2="65360"/>
                        <a14:backgroundMark x1="97169" y1="65360" x2="95741" y2="68351"/>
                        <a14:backgroundMark x1="95741" y1="68351" x2="97016" y2="60914"/>
                        <a14:backgroundMark x1="97016" y1="60914" x2="97628" y2="59620"/>
                        <a14:backgroundMark x1="96302" y1="60388" x2="97934" y2="58569"/>
                        <a14:backgroundMark x1="97246" y1="58650" x2="97679" y2="58731"/>
                        <a14:backgroundMark x1="97144" y1="59175" x2="97883" y2="58165"/>
                        <a14:backgroundMark x1="96991" y1="60469" x2="96327" y2="78698"/>
                        <a14:backgroundMark x1="96327" y1="78698" x2="97042" y2="66694"/>
                        <a14:backgroundMark x1="97042" y1="66694" x2="96940" y2="66330"/>
                        <a14:backgroundMark x1="94568" y1="67704" x2="45856" y2="65238"/>
                        <a14:backgroundMark x1="45856" y1="65238" x2="38944" y2="68068"/>
                        <a14:backgroundMark x1="38944" y1="68068" x2="34558" y2="78739"/>
                        <a14:backgroundMark x1="34558" y1="78739" x2="41265" y2="89369"/>
                        <a14:backgroundMark x1="41265" y1="89369" x2="90130" y2="95918"/>
                        <a14:backgroundMark x1="90130" y1="95918" x2="93854" y2="94988"/>
                        <a14:backgroundMark x1="93854" y1="94988" x2="96557" y2="88925"/>
                        <a14:backgroundMark x1="96557" y1="88925" x2="96378" y2="75020"/>
                        <a14:backgroundMark x1="96378" y1="75020" x2="94568" y2="68351"/>
                        <a14:backgroundMark x1="94568" y1="68351" x2="93675" y2="67381"/>
                        <a14:backgroundMark x1="42770" y1="62490" x2="39199" y2="61116"/>
                        <a14:backgroundMark x1="39199" y1="61116" x2="36368" y2="62813"/>
                        <a14:backgroundMark x1="36368" y1="62813" x2="35246" y2="68957"/>
                        <a14:backgroundMark x1="37694" y1="60550" x2="39735" y2="59297"/>
                        <a14:backgroundMark x1="39735" y1="59297" x2="41877" y2="60550"/>
                        <a14:backgroundMark x1="39403" y1="60428" x2="37235" y2="62328"/>
                        <a14:backgroundMark x1="37235" y1="62328" x2="34685" y2="69402"/>
                        <a14:backgroundMark x1="34685" y1="69402" x2="37261" y2="80437"/>
                        <a14:backgroundMark x1="37261" y1="80437" x2="40168" y2="80558"/>
                        <a14:backgroundMark x1="40168" y1="80558" x2="39582" y2="60954"/>
                        <a14:backgroundMark x1="39582" y1="60954" x2="39403" y2="60428"/>
                        <a14:backgroundMark x1="37924" y1="62126" x2="37924" y2="62894"/>
                        <a14:backgroundMark x1="38230" y1="62247" x2="37490" y2="63137"/>
                        <a14:backgroundMark x1="37618" y1="62611" x2="37031" y2="63662"/>
                        <a14:backgroundMark x1="38434" y1="62126" x2="36725" y2="66249"/>
                        <a14:backgroundMark x1="36725" y1="66249" x2="36725" y2="66249"/>
                        <a14:backgroundMark x1="35909" y1="64188" x2="38154" y2="79184"/>
                        <a14:backgroundMark x1="38154" y1="79184" x2="38154" y2="79184"/>
                        <a14:backgroundMark x1="35756" y1="70655" x2="35833" y2="74252"/>
                        <a14:backgroundMark x1="35833" y1="74252" x2="37847" y2="84842"/>
                        <a14:backgroundMark x1="38077" y1="78011" x2="37439" y2="82013"/>
                        <a14:backgroundMark x1="37439" y1="82013" x2="37465" y2="89329"/>
                        <a14:backgroundMark x1="37465" y1="89329" x2="39811" y2="93169"/>
                        <a14:backgroundMark x1="39811" y1="93169" x2="54093" y2="94907"/>
                        <a14:backgroundMark x1="54093" y1="94907" x2="61311" y2="94422"/>
                        <a14:backgroundMark x1="61311" y1="94422" x2="56006" y2="88844"/>
                        <a14:backgroundMark x1="56006" y1="88844" x2="38562" y2="80113"/>
                        <a14:backgroundMark x1="38562" y1="80113" x2="37261" y2="78537"/>
                        <a14:backgroundMark x1="55573" y1="66774" x2="56618" y2="77162"/>
                        <a14:backgroundMark x1="56618" y1="77162" x2="62994" y2="89208"/>
                        <a14:backgroundMark x1="62994" y1="89208" x2="74879" y2="90380"/>
                        <a14:backgroundMark x1="74879" y1="90380" x2="81714" y2="79951"/>
                        <a14:backgroundMark x1="81714" y1="79951" x2="61846" y2="68836"/>
                        <a14:backgroundMark x1="61846" y1="68836" x2="55062" y2="70776"/>
                        <a14:backgroundMark x1="91099" y1="64309" x2="84876" y2="68472"/>
                        <a14:backgroundMark x1="84876" y1="68472" x2="80031" y2="89046"/>
                        <a14:backgroundMark x1="80031" y1="89046" x2="88141" y2="94422"/>
                        <a14:backgroundMark x1="88141" y1="94422" x2="95435" y2="85570"/>
                        <a14:backgroundMark x1="95435" y1="85570" x2="94160" y2="69281"/>
                        <a14:backgroundMark x1="94160" y1="69281" x2="89441" y2="63460"/>
                        <a14:backgroundMark x1="89441" y1="63460" x2="88268" y2="63015"/>
                        <a14:backgroundMark x1="93191" y1="68836" x2="87478" y2="70331"/>
                        <a14:backgroundMark x1="87478" y1="70331" x2="86126" y2="93411"/>
                        <a14:backgroundMark x1="86126" y1="93411" x2="94568" y2="74212"/>
                        <a14:backgroundMark x1="94568" y1="74212" x2="90819" y2="63258"/>
                        <a14:backgroundMark x1="94083" y1="68189" x2="90411" y2="68472"/>
                        <a14:backgroundMark x1="90411" y1="68472" x2="88931" y2="84236"/>
                        <a14:backgroundMark x1="88931" y1="84236" x2="91915" y2="87551"/>
                        <a14:backgroundMark x1="93854" y1="69078" x2="89569" y2="73363"/>
                        <a14:backgroundMark x1="89569" y1="73363" x2="91099" y2="85691"/>
                        <a14:backgroundMark x1="91099" y1="85691" x2="93471" y2="72070"/>
                        <a14:backgroundMark x1="93471" y1="72070" x2="91099" y2="66613"/>
                        <a14:backgroundMark x1="92833" y1="65724" x2="88957" y2="67219"/>
                        <a14:backgroundMark x1="88957" y1="67219" x2="89875" y2="86378"/>
                        <a14:backgroundMark x1="89875" y1="86378" x2="94542" y2="77041"/>
                        <a14:backgroundMark x1="94542" y1="77041" x2="92170" y2="66936"/>
                        <a14:backgroundMark x1="92170" y1="66936" x2="91252" y2="65724"/>
                        <a14:backgroundMark x1="91992" y1="66492" x2="89773" y2="66694"/>
                        <a14:backgroundMark x1="89773" y1="66694" x2="88243" y2="81245"/>
                        <a14:backgroundMark x1="88243" y1="81245" x2="92935" y2="86459"/>
                        <a14:backgroundMark x1="92935" y1="86459" x2="93828" y2="74131"/>
                        <a14:backgroundMark x1="93828" y1="74131" x2="90972" y2="65198"/>
                        <a14:backgroundMark x1="92757" y1="70776" x2="92068" y2="78294"/>
                        <a14:backgroundMark x1="92068" y1="78294" x2="93191" y2="70655"/>
                        <a14:backgroundMark x1="85233" y1="74131" x2="85233" y2="7413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040" t="50441" r="1244" b="37655"/>
          <a:stretch/>
        </p:blipFill>
        <p:spPr>
          <a:xfrm>
            <a:off x="-2823166" y="-683735"/>
            <a:ext cx="16551275" cy="1755061"/>
          </a:xfrm>
          <a:prstGeom prst="rect">
            <a:avLst/>
          </a:prstGeom>
        </p:spPr>
      </p:pic>
      <p:pic>
        <p:nvPicPr>
          <p:cNvPr id="8" name="Picture 7" descr="A picture containing floor, indoor, skirt&#10;&#10;Description automatically generated">
            <a:extLst>
              <a:ext uri="{FF2B5EF4-FFF2-40B4-BE49-F238E27FC236}">
                <a16:creationId xmlns:a16="http://schemas.microsoft.com/office/drawing/2014/main" id="{DEA322A6-D4BF-8F73-522F-D497B2D78A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5989" y="1871572"/>
            <a:ext cx="2367175" cy="408627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1CBCFE7-42B8-56D4-3E49-D03EBA46A943}"/>
              </a:ext>
            </a:extLst>
          </p:cNvPr>
          <p:cNvSpPr txBox="1"/>
          <p:nvPr/>
        </p:nvSpPr>
        <p:spPr>
          <a:xfrm>
            <a:off x="1233433" y="3975874"/>
            <a:ext cx="4995215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B9BAA3"/>
                </a:solidFill>
                <a:latin typeface="Futura Hv BT" panose="020B0702020204020204" pitchFamily="34" charset="0"/>
              </a:rPr>
              <a:t>Objet à récupérer pour les débloquer :</a:t>
            </a:r>
          </a:p>
          <a:p>
            <a:pPr marL="285750" indent="-285750">
              <a:buFont typeface="Wingdings 3" panose="05040102010807070707" pitchFamily="18" charset="2"/>
              <a:buChar char=""/>
            </a:pPr>
            <a:r>
              <a:rPr lang="fr-FR" sz="1600" dirty="0">
                <a:solidFill>
                  <a:srgbClr val="B9BAA3"/>
                </a:solidFill>
                <a:latin typeface="Futura Lt BT" panose="020B0402020204020303" pitchFamily="34" charset="0"/>
              </a:rPr>
              <a:t>Bandage / Glace</a:t>
            </a:r>
          </a:p>
          <a:p>
            <a:pPr marL="285750" indent="-285750">
              <a:buFont typeface="Wingdings 3" panose="05040102010807070707" pitchFamily="18" charset="2"/>
              <a:buChar char=""/>
            </a:pPr>
            <a:r>
              <a:rPr lang="fr-FR" sz="1600" dirty="0">
                <a:solidFill>
                  <a:srgbClr val="B9BAA3"/>
                </a:solidFill>
                <a:latin typeface="Futura Lt BT" panose="020B0402020204020303" pitchFamily="34" charset="0"/>
              </a:rPr>
              <a:t>Tapis de chambre usé (en mode brulure) </a:t>
            </a:r>
          </a:p>
          <a:p>
            <a:pPr marL="285750" indent="-285750">
              <a:buFont typeface="Wingdings 3" panose="05040102010807070707" pitchFamily="18" charset="2"/>
              <a:buChar char=""/>
            </a:pPr>
            <a:r>
              <a:rPr lang="fr-FR" sz="1600" dirty="0">
                <a:solidFill>
                  <a:srgbClr val="B9BAA3"/>
                </a:solidFill>
                <a:latin typeface="Futura Lt BT" panose="020B0402020204020303" pitchFamily="34" charset="0"/>
              </a:rPr>
              <a:t>Liste de mouvements à apprendre</a:t>
            </a:r>
          </a:p>
          <a:p>
            <a:pPr marL="285750" indent="-285750">
              <a:buFont typeface="Wingdings 3" panose="05040102010807070707" pitchFamily="18" charset="2"/>
              <a:buChar char=""/>
            </a:pPr>
            <a:r>
              <a:rPr lang="fr-FR" sz="1600" dirty="0">
                <a:solidFill>
                  <a:srgbClr val="B9BAA3"/>
                </a:solidFill>
                <a:latin typeface="Futura Lt BT" panose="020B0402020204020303" pitchFamily="34" charset="0"/>
              </a:rPr>
              <a:t>Article sur la danseuse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5582A0-21FB-8D62-F27C-2BE396D85ED5}"/>
              </a:ext>
            </a:extLst>
          </p:cNvPr>
          <p:cNvSpPr txBox="1"/>
          <p:nvPr/>
        </p:nvSpPr>
        <p:spPr>
          <a:xfrm>
            <a:off x="1233433" y="2384031"/>
            <a:ext cx="5506096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B9BAA3"/>
                </a:solidFill>
                <a:latin typeface="Futura Hv BT" panose="020B0702020204020204" pitchFamily="34" charset="0"/>
              </a:rPr>
              <a:t>Débloquer les liens qui nous amènent a la conclusion «  Plusieurs heures d’entrainements » puis activer le :</a:t>
            </a:r>
          </a:p>
          <a:p>
            <a:pPr marL="285750" indent="-285750">
              <a:buFont typeface="Wingdings 3" panose="05040102010807070707" pitchFamily="18" charset="2"/>
              <a:buChar char=""/>
            </a:pPr>
            <a:r>
              <a:rPr lang="fr-FR" sz="1600" dirty="0">
                <a:solidFill>
                  <a:srgbClr val="B9BAA3"/>
                </a:solidFill>
                <a:latin typeface="Futura Lt BT" panose="020B0402020204020303" pitchFamily="34" charset="0"/>
              </a:rPr>
              <a:t>Ouvrir le calepin</a:t>
            </a:r>
          </a:p>
          <a:p>
            <a:pPr marL="285750" indent="-285750">
              <a:buFont typeface="Wingdings 3" panose="05040102010807070707" pitchFamily="18" charset="2"/>
              <a:buChar char=""/>
            </a:pPr>
            <a:r>
              <a:rPr lang="fr-FR" sz="1600" dirty="0">
                <a:solidFill>
                  <a:srgbClr val="B9BAA3"/>
                </a:solidFill>
                <a:latin typeface="Futura Lt BT" panose="020B0402020204020303" pitchFamily="34" charset="0"/>
              </a:rPr>
              <a:t>Cliquer sur le parent des 4 (en surbrillance)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59FA7B8-BEB5-3F48-B637-F65B514E51D3}"/>
              </a:ext>
            </a:extLst>
          </p:cNvPr>
          <p:cNvSpPr txBox="1"/>
          <p:nvPr/>
        </p:nvSpPr>
        <p:spPr>
          <a:xfrm>
            <a:off x="7265491" y="6003210"/>
            <a:ext cx="33281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i="1" dirty="0">
                <a:solidFill>
                  <a:srgbClr val="B9BAA3"/>
                </a:solidFill>
                <a:latin typeface="Futura Lt BT" panose="020B0402020204020303" pitchFamily="34" charset="0"/>
              </a:rPr>
              <a:t>La Danseuse, Pierre Carrier-Belleuse 1897</a:t>
            </a:r>
          </a:p>
        </p:txBody>
      </p:sp>
    </p:spTree>
    <p:extLst>
      <p:ext uri="{BB962C8B-B14F-4D97-AF65-F5344CB8AC3E}">
        <p14:creationId xmlns:p14="http://schemas.microsoft.com/office/powerpoint/2010/main" val="38367281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A6F11A8F-E4D7-57B2-535C-A22287B43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8581" y="632276"/>
            <a:ext cx="9530320" cy="1325563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B9BAA3"/>
                </a:solidFill>
                <a:latin typeface="Futura Hv BT" panose="020B0702020204020204" pitchFamily="34" charset="0"/>
              </a:rPr>
              <a:t>DESCRIPTION</a:t>
            </a:r>
            <a:br>
              <a:rPr lang="en-US" sz="4000" dirty="0">
                <a:solidFill>
                  <a:srgbClr val="B9BAA3"/>
                </a:solidFill>
                <a:latin typeface="Futura Hv BT" panose="020B0702020204020204" pitchFamily="34" charset="0"/>
              </a:rPr>
            </a:br>
            <a:r>
              <a:rPr lang="en-US" sz="3600" dirty="0">
                <a:solidFill>
                  <a:srgbClr val="B9BAA3"/>
                </a:solidFill>
                <a:latin typeface="Futura Lt BT" panose="020B0402020204020303" pitchFamily="34" charset="0"/>
              </a:rPr>
              <a:t>SCENE</a:t>
            </a:r>
            <a:endParaRPr lang="en-US" sz="4000" dirty="0">
              <a:solidFill>
                <a:srgbClr val="B9BAA3"/>
              </a:solidFill>
              <a:latin typeface="Futura Lt BT" panose="020B0402020204020303" pitchFamily="34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9D00172-9F63-3353-3839-75128586D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 Chat Noir - Gameplay Features - 2023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77B9EF-E685-01AF-763D-311DF8D7B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21EA5-DC33-41D0-B505-90A56285DAFC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21" name="Rectangle 2">
            <a:extLst>
              <a:ext uri="{FF2B5EF4-FFF2-40B4-BE49-F238E27FC236}">
                <a16:creationId xmlns:a16="http://schemas.microsoft.com/office/drawing/2014/main" id="{9545AA7C-C218-DC32-E005-B06DBF891854}"/>
              </a:ext>
            </a:extLst>
          </p:cNvPr>
          <p:cNvSpPr/>
          <p:nvPr/>
        </p:nvSpPr>
        <p:spPr>
          <a:xfrm rot="20075472">
            <a:off x="8900116" y="-3168342"/>
            <a:ext cx="3455718" cy="10849990"/>
          </a:xfrm>
          <a:custGeom>
            <a:avLst/>
            <a:gdLst>
              <a:gd name="connsiteX0" fmla="*/ 0 w 1688123"/>
              <a:gd name="connsiteY0" fmla="*/ 0 h 4457700"/>
              <a:gd name="connsiteX1" fmla="*/ 1688123 w 1688123"/>
              <a:gd name="connsiteY1" fmla="*/ 0 h 4457700"/>
              <a:gd name="connsiteX2" fmla="*/ 1688123 w 1688123"/>
              <a:gd name="connsiteY2" fmla="*/ 4457700 h 4457700"/>
              <a:gd name="connsiteX3" fmla="*/ 0 w 1688123"/>
              <a:gd name="connsiteY3" fmla="*/ 4457700 h 4457700"/>
              <a:gd name="connsiteX4" fmla="*/ 0 w 1688123"/>
              <a:gd name="connsiteY4" fmla="*/ 0 h 4457700"/>
              <a:gd name="connsiteX0" fmla="*/ 529071 w 1688123"/>
              <a:gd name="connsiteY0" fmla="*/ 120571 h 4457700"/>
              <a:gd name="connsiteX1" fmla="*/ 1688123 w 1688123"/>
              <a:gd name="connsiteY1" fmla="*/ 0 h 4457700"/>
              <a:gd name="connsiteX2" fmla="*/ 1688123 w 1688123"/>
              <a:gd name="connsiteY2" fmla="*/ 4457700 h 4457700"/>
              <a:gd name="connsiteX3" fmla="*/ 0 w 1688123"/>
              <a:gd name="connsiteY3" fmla="*/ 4457700 h 4457700"/>
              <a:gd name="connsiteX4" fmla="*/ 529071 w 1688123"/>
              <a:gd name="connsiteY4" fmla="*/ 120571 h 4457700"/>
              <a:gd name="connsiteX0" fmla="*/ 529071 w 1688123"/>
              <a:gd name="connsiteY0" fmla="*/ 1816 h 4338945"/>
              <a:gd name="connsiteX1" fmla="*/ 892938 w 1688123"/>
              <a:gd name="connsiteY1" fmla="*/ 0 h 4338945"/>
              <a:gd name="connsiteX2" fmla="*/ 1688123 w 1688123"/>
              <a:gd name="connsiteY2" fmla="*/ 4338945 h 4338945"/>
              <a:gd name="connsiteX3" fmla="*/ 0 w 1688123"/>
              <a:gd name="connsiteY3" fmla="*/ 4338945 h 4338945"/>
              <a:gd name="connsiteX4" fmla="*/ 529071 w 1688123"/>
              <a:gd name="connsiteY4" fmla="*/ 1816 h 4338945"/>
              <a:gd name="connsiteX0" fmla="*/ 529071 w 1688123"/>
              <a:gd name="connsiteY0" fmla="*/ 1424 h 4338553"/>
              <a:gd name="connsiteX1" fmla="*/ 672020 w 1688123"/>
              <a:gd name="connsiteY1" fmla="*/ 0 h 4338553"/>
              <a:gd name="connsiteX2" fmla="*/ 1688123 w 1688123"/>
              <a:gd name="connsiteY2" fmla="*/ 4338553 h 4338553"/>
              <a:gd name="connsiteX3" fmla="*/ 0 w 1688123"/>
              <a:gd name="connsiteY3" fmla="*/ 4338553 h 4338553"/>
              <a:gd name="connsiteX4" fmla="*/ 529071 w 1688123"/>
              <a:gd name="connsiteY4" fmla="*/ 1424 h 4338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8123" h="4338553">
                <a:moveTo>
                  <a:pt x="529071" y="1424"/>
                </a:moveTo>
                <a:lnTo>
                  <a:pt x="672020" y="0"/>
                </a:lnTo>
                <a:lnTo>
                  <a:pt x="1688123" y="4338553"/>
                </a:lnTo>
                <a:lnTo>
                  <a:pt x="0" y="4338553"/>
                </a:lnTo>
                <a:lnTo>
                  <a:pt x="529071" y="1424"/>
                </a:lnTo>
                <a:close/>
              </a:path>
            </a:pathLst>
          </a:custGeom>
          <a:gradFill flip="none" rotWithShape="1">
            <a:gsLst>
              <a:gs pos="4000">
                <a:srgbClr val="FFFF00">
                  <a:alpha val="0"/>
                </a:srgbClr>
              </a:gs>
              <a:gs pos="55000">
                <a:srgbClr val="FFFF00">
                  <a:alpha val="10000"/>
                </a:srgbClr>
              </a:gs>
              <a:gs pos="79000">
                <a:srgbClr val="FFFF00">
                  <a:alpha val="5000"/>
                </a:srgbClr>
              </a:gs>
              <a:gs pos="28000">
                <a:srgbClr val="FFFF00">
                  <a:alpha val="18000"/>
                </a:srgbClr>
              </a:gs>
            </a:gsLst>
            <a:lin ang="5400000" scaled="1"/>
            <a:tileRect/>
          </a:gra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3" name="Picture 32" descr="A picture containing text, furniture, curtain&#10;&#10;Description automatically generated">
            <a:extLst>
              <a:ext uri="{FF2B5EF4-FFF2-40B4-BE49-F238E27FC236}">
                <a16:creationId xmlns:a16="http://schemas.microsoft.com/office/drawing/2014/main" id="{79DFD99C-DE48-6054-9A91-C6948D9CD9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334" b="98141" l="2346" r="96889">
                        <a14:foregroundMark x1="28768" y1="62005" x2="28768" y2="62005"/>
                        <a14:foregroundMark x1="86585" y1="88884" x2="86585" y2="88884"/>
                        <a14:foregroundMark x1="91150" y1="91148" x2="93446" y2="76718"/>
                        <a14:foregroundMark x1="93446" y1="76718" x2="90334" y2="65036"/>
                        <a14:foregroundMark x1="90334" y1="65036" x2="85641" y2="89248"/>
                        <a14:foregroundMark x1="85641" y1="89248" x2="79521" y2="91633"/>
                        <a14:foregroundMark x1="93879" y1="75101" x2="93879" y2="75101"/>
                        <a14:foregroundMark x1="97679" y1="54446" x2="95358" y2="92765"/>
                        <a14:foregroundMark x1="95358" y1="92765" x2="89008" y2="98141"/>
                        <a14:foregroundMark x1="89008" y1="98141" x2="38893" y2="90340"/>
                        <a14:foregroundMark x1="38893" y1="90340" x2="35807" y2="64309"/>
                        <a14:foregroundMark x1="35807" y1="64309" x2="39633" y2="60267"/>
                        <a14:foregroundMark x1="39633" y1="60267" x2="42336" y2="60469"/>
                        <a14:foregroundMark x1="97348" y1="53921" x2="95664" y2="87591"/>
                        <a14:foregroundMark x1="95664" y1="87591" x2="96914" y2="94907"/>
                        <a14:foregroundMark x1="93318" y1="26031" x2="93318" y2="26031"/>
                        <a14:foregroundMark x1="98444" y1="47736" x2="92910" y2="36783"/>
                        <a14:foregroundMark x1="92910" y1="36783" x2="94185" y2="12813"/>
                        <a14:foregroundMark x1="94185" y1="12813" x2="92553" y2="7761"/>
                        <a14:foregroundMark x1="92553" y1="7761" x2="92247" y2="7235"/>
                        <a14:foregroundMark x1="78068" y1="2344" x2="78156" y2="626"/>
                        <a14:foregroundMark x1="75822" y1="46322" x2="78068" y2="2344"/>
                        <a14:foregroundMark x1="52589" y1="16411" x2="52589" y2="16411"/>
                        <a14:foregroundMark x1="66488" y1="18068" x2="66488" y2="18068"/>
                        <a14:foregroundMark x1="65800" y1="24576" x2="65800" y2="24576"/>
                        <a14:foregroundMark x1="68477" y1="43129" x2="67126" y2="14026"/>
                        <a14:foregroundMark x1="67126" y1="14026" x2="60495" y2="8084"/>
                        <a14:foregroundMark x1="60495" y1="8084" x2="51288" y2="8488"/>
                        <a14:foregroundMark x1="51288" y1="8488" x2="47360" y2="43129"/>
                        <a14:foregroundMark x1="44019" y1="43694" x2="41290" y2="11722"/>
                        <a14:foregroundMark x1="41290" y1="11722" x2="36776" y2="7518"/>
                        <a14:foregroundMark x1="36776" y1="7518" x2="11094" y2="7154"/>
                        <a14:foregroundMark x1="11094" y1="7154" x2="4438" y2="18472"/>
                        <a14:foregroundMark x1="4438" y1="18472" x2="2346" y2="39774"/>
                        <a14:foregroundMark x1="2346" y1="39774" x2="2754" y2="43694"/>
                        <a14:foregroundMark x1="3979" y1="93007" x2="4667" y2="62207"/>
                        <a14:foregroundMark x1="4667" y1="62207" x2="5126" y2="60428"/>
                        <a14:foregroundMark x1="5891" y1="52587" x2="11145" y2="53274"/>
                        <a14:foregroundMark x1="11145" y1="53274" x2="16858" y2="52829"/>
                        <a14:foregroundMark x1="16858" y1="52829" x2="27008" y2="53072"/>
                        <a14:foregroundMark x1="31293" y1="53072" x2="31293" y2="53072"/>
                        <a14:foregroundMark x1="33180" y1="52910" x2="2729" y2="52749"/>
                        <a14:foregroundMark x1="2729" y1="52749" x2="2474" y2="52910"/>
                        <a14:backgroundMark x1="78118" y1="1738" x2="78118" y2="1738"/>
                        <a14:backgroundMark x1="84417" y1="2223" x2="84417" y2="2223"/>
                        <a14:backgroundMark x1="77990" y1="1576" x2="78092" y2="1213"/>
                        <a14:backgroundMark x1="84366" y1="2506" x2="84213" y2="2546"/>
                        <a14:backgroundMark x1="77378" y1="1132" x2="78041" y2="1213"/>
                        <a14:backgroundMark x1="78755" y1="1293" x2="79163" y2="1213"/>
                        <a14:backgroundMark x1="77888" y1="1657" x2="77888" y2="1657"/>
                        <a14:backgroundMark x1="77990" y1="1496" x2="79470" y2="1657"/>
                        <a14:backgroundMark x1="78092" y1="445" x2="78118" y2="2264"/>
                        <a14:backgroundMark x1="78602" y1="2425" x2="78602" y2="1132"/>
                        <a14:backgroundMark x1="78322" y1="889" x2="78041" y2="2425"/>
                        <a14:backgroundMark x1="77888" y1="2344" x2="77888" y2="2344"/>
                        <a14:backgroundMark x1="78220" y1="2425" x2="78220" y2="2425"/>
                        <a14:backgroundMark x1="77990" y1="2506" x2="77990" y2="2506"/>
                        <a14:backgroundMark x1="78220" y1="889" x2="78220" y2="889"/>
                        <a14:backgroundMark x1="66947" y1="23525" x2="66947" y2="235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0717" t="1512" r="15924" b="47993"/>
          <a:stretch/>
        </p:blipFill>
        <p:spPr>
          <a:xfrm>
            <a:off x="-1742049" y="-302331"/>
            <a:ext cx="3578227" cy="7797221"/>
          </a:xfrm>
          <a:prstGeom prst="rect">
            <a:avLst/>
          </a:prstGeom>
        </p:spPr>
      </p:pic>
      <p:pic>
        <p:nvPicPr>
          <p:cNvPr id="34" name="Picture 33" descr="A picture containing text, furniture, curtain&#10;&#10;Description automatically generated">
            <a:extLst>
              <a:ext uri="{FF2B5EF4-FFF2-40B4-BE49-F238E27FC236}">
                <a16:creationId xmlns:a16="http://schemas.microsoft.com/office/drawing/2014/main" id="{9C2FCB8C-300C-BD41-CB13-927CFE1287A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334" b="98141" l="2346" r="96889">
                        <a14:foregroundMark x1="28768" y1="62005" x2="28768" y2="62005"/>
                        <a14:foregroundMark x1="86585" y1="88884" x2="86585" y2="88884"/>
                        <a14:foregroundMark x1="91150" y1="91148" x2="93446" y2="76718"/>
                        <a14:foregroundMark x1="93446" y1="76718" x2="90334" y2="65036"/>
                        <a14:foregroundMark x1="90334" y1="65036" x2="85641" y2="89248"/>
                        <a14:foregroundMark x1="85641" y1="89248" x2="79521" y2="91633"/>
                        <a14:foregroundMark x1="93879" y1="75101" x2="93879" y2="75101"/>
                        <a14:foregroundMark x1="97679" y1="54446" x2="95358" y2="92765"/>
                        <a14:foregroundMark x1="95358" y1="92765" x2="89008" y2="98141"/>
                        <a14:foregroundMark x1="89008" y1="98141" x2="38893" y2="90340"/>
                        <a14:foregroundMark x1="38893" y1="90340" x2="35807" y2="64309"/>
                        <a14:foregroundMark x1="35807" y1="64309" x2="39633" y2="60267"/>
                        <a14:foregroundMark x1="39633" y1="60267" x2="42336" y2="60469"/>
                        <a14:foregroundMark x1="97348" y1="53921" x2="95664" y2="87591"/>
                        <a14:foregroundMark x1="95664" y1="87591" x2="96914" y2="94907"/>
                        <a14:foregroundMark x1="93318" y1="26031" x2="93318" y2="26031"/>
                        <a14:foregroundMark x1="98444" y1="47736" x2="92910" y2="36783"/>
                        <a14:foregroundMark x1="92910" y1="36783" x2="94185" y2="12813"/>
                        <a14:foregroundMark x1="94185" y1="12813" x2="92553" y2="7761"/>
                        <a14:foregroundMark x1="92553" y1="7761" x2="92247" y2="7235"/>
                        <a14:foregroundMark x1="78068" y1="2344" x2="78156" y2="626"/>
                        <a14:foregroundMark x1="75822" y1="46322" x2="78068" y2="2344"/>
                        <a14:foregroundMark x1="52589" y1="16411" x2="52589" y2="16411"/>
                        <a14:foregroundMark x1="66488" y1="18068" x2="66488" y2="18068"/>
                        <a14:foregroundMark x1="65800" y1="24576" x2="65800" y2="24576"/>
                        <a14:foregroundMark x1="68477" y1="43129" x2="67126" y2="14026"/>
                        <a14:foregroundMark x1="67126" y1="14026" x2="60495" y2="8084"/>
                        <a14:foregroundMark x1="60495" y1="8084" x2="51288" y2="8488"/>
                        <a14:foregroundMark x1="51288" y1="8488" x2="47360" y2="43129"/>
                        <a14:foregroundMark x1="44019" y1="43694" x2="41290" y2="11722"/>
                        <a14:foregroundMark x1="41290" y1="11722" x2="36776" y2="7518"/>
                        <a14:foregroundMark x1="36776" y1="7518" x2="11094" y2="7154"/>
                        <a14:foregroundMark x1="11094" y1="7154" x2="4438" y2="18472"/>
                        <a14:foregroundMark x1="4438" y1="18472" x2="2346" y2="39774"/>
                        <a14:foregroundMark x1="2346" y1="39774" x2="2754" y2="43694"/>
                        <a14:foregroundMark x1="3979" y1="93007" x2="4667" y2="62207"/>
                        <a14:foregroundMark x1="4667" y1="62207" x2="5126" y2="60428"/>
                        <a14:foregroundMark x1="5891" y1="52587" x2="11145" y2="53274"/>
                        <a14:foregroundMark x1="11145" y1="53274" x2="16858" y2="52829"/>
                        <a14:foregroundMark x1="16858" y1="52829" x2="27008" y2="53072"/>
                        <a14:foregroundMark x1="31293" y1="53072" x2="31293" y2="53072"/>
                        <a14:foregroundMark x1="33180" y1="52910" x2="2729" y2="52749"/>
                        <a14:foregroundMark x1="2729" y1="52749" x2="2474" y2="52910"/>
                        <a14:backgroundMark x1="78118" y1="1738" x2="78118" y2="1738"/>
                        <a14:backgroundMark x1="84417" y1="2223" x2="84417" y2="2223"/>
                        <a14:backgroundMark x1="77990" y1="1576" x2="78092" y2="1213"/>
                        <a14:backgroundMark x1="84366" y1="2506" x2="84213" y2="2546"/>
                        <a14:backgroundMark x1="77378" y1="1132" x2="78041" y2="1213"/>
                        <a14:backgroundMark x1="78755" y1="1293" x2="79163" y2="1213"/>
                        <a14:backgroundMark x1="77888" y1="1657" x2="77888" y2="1657"/>
                        <a14:backgroundMark x1="77990" y1="1496" x2="79470" y2="1657"/>
                        <a14:backgroundMark x1="78092" y1="445" x2="78118" y2="2264"/>
                        <a14:backgroundMark x1="78602" y1="2425" x2="78602" y2="1132"/>
                        <a14:backgroundMark x1="78322" y1="889" x2="78041" y2="2425"/>
                        <a14:backgroundMark x1="77888" y1="2344" x2="77888" y2="2344"/>
                        <a14:backgroundMark x1="78220" y1="2425" x2="78220" y2="2425"/>
                        <a14:backgroundMark x1="77990" y1="2506" x2="77990" y2="2506"/>
                        <a14:backgroundMark x1="78220" y1="889" x2="78220" y2="889"/>
                        <a14:backgroundMark x1="66947" y1="23525" x2="66947" y2="235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6486" t="948" r="155" b="48557"/>
          <a:stretch/>
        </p:blipFill>
        <p:spPr>
          <a:xfrm>
            <a:off x="10505463" y="-469611"/>
            <a:ext cx="3578227" cy="7797221"/>
          </a:xfrm>
          <a:prstGeom prst="rect">
            <a:avLst/>
          </a:prstGeom>
        </p:spPr>
      </p:pic>
      <p:pic>
        <p:nvPicPr>
          <p:cNvPr id="2" name="Picture 1" descr="A picture containing text, furniture, curtain&#10;&#10;Description automatically generated">
            <a:extLst>
              <a:ext uri="{FF2B5EF4-FFF2-40B4-BE49-F238E27FC236}">
                <a16:creationId xmlns:a16="http://schemas.microsoft.com/office/drawing/2014/main" id="{86F7D7C3-C4CA-932D-1498-6C12BA792CA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334" b="98141" l="2346" r="96889">
                        <a14:foregroundMark x1="28768" y1="62005" x2="28768" y2="62005"/>
                        <a14:foregroundMark x1="92932" y1="79952" x2="93366" y2="77221"/>
                        <a14:foregroundMark x1="92164" y1="84778" x2="92786" y2="80867"/>
                        <a14:foregroundMark x1="91306" y1="90171" x2="91941" y2="86178"/>
                        <a14:foregroundMark x1="90576" y1="65944" x2="90446" y2="65457"/>
                        <a14:foregroundMark x1="91758" y1="70380" x2="91623" y2="69872"/>
                        <a14:foregroundMark x1="92202" y1="72048" x2="92092" y2="71633"/>
                        <a14:foregroundMark x1="92954" y1="74870" x2="92855" y2="74496"/>
                        <a14:foregroundMark x1="93407" y1="76573" x2="92990" y2="75005"/>
                        <a14:foregroundMark x1="86061" y1="87081" x2="85641" y2="89248"/>
                        <a14:foregroundMark x1="88528" y1="74356" x2="87310" y2="80638"/>
                        <a14:foregroundMark x1="90223" y1="65606" x2="90124" y2="66118"/>
                        <a14:foregroundMark x1="81625" y1="90813" x2="79521" y2="91633"/>
                        <a14:foregroundMark x1="85641" y1="89248" x2="82974" y2="90287"/>
                        <a14:foregroundMark x1="93879" y1="75101" x2="93879" y2="75101"/>
                        <a14:foregroundMark x1="97679" y1="54446" x2="97420" y2="58718"/>
                        <a14:foregroundMark x1="91358" y1="96151" x2="89008" y2="98141"/>
                        <a14:foregroundMark x1="94331" y1="93635" x2="93812" y2="94075"/>
                        <a14:foregroundMark x1="95055" y1="93022" x2="94734" y2="93294"/>
                        <a14:foregroundMark x1="61497" y1="93859" x2="38893" y2="90340"/>
                        <a14:foregroundMark x1="89008" y1="98141" x2="69269" y2="95068"/>
                        <a14:foregroundMark x1="37872" y1="81724" x2="37715" y2="80399"/>
                        <a14:foregroundMark x1="38062" y1="83327" x2="37906" y2="82009"/>
                        <a14:foregroundMark x1="38893" y1="90340" x2="38344" y2="85705"/>
                        <a14:foregroundMark x1="38135" y1="61851" x2="39100" y2="60831"/>
                        <a14:foregroundMark x1="36296" y1="63792" x2="36738" y2="63325"/>
                        <a14:foregroundMark x1="97348" y1="53921" x2="97083" y2="59231"/>
                        <a14:foregroundMark x1="96111" y1="90206" x2="96914" y2="94907"/>
                        <a14:foregroundMark x1="95984" y1="89463" x2="96042" y2="89800"/>
                        <a14:foregroundMark x1="93318" y1="26031" x2="93318" y2="26031"/>
                        <a14:foregroundMark x1="98444" y1="47736" x2="92910" y2="36783"/>
                        <a14:foregroundMark x1="92910" y1="36783" x2="94185" y2="12813"/>
                        <a14:foregroundMark x1="94185" y1="12813" x2="92553" y2="7761"/>
                        <a14:foregroundMark x1="92553" y1="7761" x2="92247" y2="7235"/>
                        <a14:foregroundMark x1="78068" y1="2344" x2="78156" y2="626"/>
                        <a14:foregroundMark x1="75822" y1="46322" x2="78068" y2="2344"/>
                        <a14:foregroundMark x1="52589" y1="16411" x2="52589" y2="16411"/>
                        <a14:foregroundMark x1="66488" y1="18068" x2="66488" y2="18068"/>
                        <a14:foregroundMark x1="65800" y1="24576" x2="65800" y2="24576"/>
                        <a14:foregroundMark x1="68477" y1="43129" x2="67126" y2="14026"/>
                        <a14:foregroundMark x1="67126" y1="14026" x2="60495" y2="8084"/>
                        <a14:foregroundMark x1="60495" y1="8084" x2="51288" y2="8488"/>
                        <a14:foregroundMark x1="51288" y1="8488" x2="47360" y2="43129"/>
                        <a14:foregroundMark x1="44019" y1="43694" x2="41290" y2="11722"/>
                        <a14:foregroundMark x1="41290" y1="11722" x2="36776" y2="7518"/>
                        <a14:foregroundMark x1="36776" y1="7518" x2="11094" y2="7154"/>
                        <a14:foregroundMark x1="11094" y1="7154" x2="4438" y2="18472"/>
                        <a14:foregroundMark x1="4438" y1="18472" x2="2346" y2="39774"/>
                        <a14:foregroundMark x1="2346" y1="39774" x2="2754" y2="43694"/>
                        <a14:foregroundMark x1="3979" y1="93007" x2="4667" y2="62207"/>
                        <a14:foregroundMark x1="4667" y1="62207" x2="5126" y2="60428"/>
                        <a14:foregroundMark x1="5891" y1="52587" x2="11145" y2="53274"/>
                        <a14:foregroundMark x1="11145" y1="53274" x2="16858" y2="52829"/>
                        <a14:foregroundMark x1="16858" y1="52829" x2="27008" y2="53072"/>
                        <a14:foregroundMark x1="31293" y1="53072" x2="31293" y2="53072"/>
                        <a14:foregroundMark x1="33180" y1="52910" x2="2729" y2="52749"/>
                        <a14:foregroundMark x1="2729" y1="52749" x2="2474" y2="52910"/>
                        <a14:backgroundMark x1="78118" y1="1738" x2="78118" y2="1738"/>
                        <a14:backgroundMark x1="84417" y1="2223" x2="84417" y2="2223"/>
                        <a14:backgroundMark x1="77990" y1="1576" x2="78092" y2="1213"/>
                        <a14:backgroundMark x1="84366" y1="2506" x2="84213" y2="2546"/>
                        <a14:backgroundMark x1="77378" y1="1132" x2="78041" y2="1213"/>
                        <a14:backgroundMark x1="78755" y1="1293" x2="79163" y2="1213"/>
                        <a14:backgroundMark x1="77888" y1="1657" x2="77888" y2="1657"/>
                        <a14:backgroundMark x1="77990" y1="1496" x2="79470" y2="1657"/>
                        <a14:backgroundMark x1="78092" y1="445" x2="78118" y2="2264"/>
                        <a14:backgroundMark x1="78602" y1="2425" x2="78602" y2="1132"/>
                        <a14:backgroundMark x1="78322" y1="889" x2="78041" y2="2425"/>
                        <a14:backgroundMark x1="77888" y1="2344" x2="77888" y2="2344"/>
                        <a14:backgroundMark x1="78220" y1="2425" x2="78220" y2="2425"/>
                        <a14:backgroundMark x1="77990" y1="2506" x2="77990" y2="2506"/>
                        <a14:backgroundMark x1="78220" y1="889" x2="78220" y2="889"/>
                        <a14:backgroundMark x1="66947" y1="23525" x2="66947" y2="23525"/>
                        <a14:backgroundMark x1="35272" y1="65562" x2="79087" y2="68310"/>
                        <a14:backgroundMark x1="79087" y1="68310" x2="95945" y2="66492"/>
                        <a14:backgroundMark x1="95945" y1="66492" x2="95460" y2="94665"/>
                        <a14:backgroundMark x1="95460" y1="94665" x2="34991" y2="94260"/>
                        <a14:backgroundMark x1="34991" y1="94260" x2="36700" y2="64673"/>
                        <a14:backgroundMark x1="36700" y1="64673" x2="36215" y2="64551"/>
                        <a14:backgroundMark x1="85565" y1="61681" x2="90105" y2="60994"/>
                        <a14:backgroundMark x1="90105" y1="60994" x2="93369" y2="61722"/>
                        <a14:backgroundMark x1="93369" y1="61722" x2="95103" y2="60509"/>
                        <a14:backgroundMark x1="95103" y1="60509" x2="96761" y2="63985"/>
                        <a14:backgroundMark x1="96761" y1="63985" x2="96557" y2="74778"/>
                        <a14:backgroundMark x1="97577" y1="60226" x2="97169" y2="65360"/>
                        <a14:backgroundMark x1="97169" y1="65360" x2="95741" y2="68351"/>
                        <a14:backgroundMark x1="95741" y1="68351" x2="97016" y2="60914"/>
                        <a14:backgroundMark x1="97016" y1="60914" x2="97628" y2="59620"/>
                        <a14:backgroundMark x1="96302" y1="60388" x2="97934" y2="58569"/>
                        <a14:backgroundMark x1="97246" y1="58650" x2="97679" y2="58731"/>
                        <a14:backgroundMark x1="97144" y1="59175" x2="97883" y2="58165"/>
                        <a14:backgroundMark x1="96991" y1="60469" x2="96327" y2="78698"/>
                        <a14:backgroundMark x1="96327" y1="78698" x2="97042" y2="66694"/>
                        <a14:backgroundMark x1="97042" y1="66694" x2="96940" y2="66330"/>
                        <a14:backgroundMark x1="94568" y1="67704" x2="45856" y2="65238"/>
                        <a14:backgroundMark x1="45856" y1="65238" x2="38944" y2="68068"/>
                        <a14:backgroundMark x1="38944" y1="68068" x2="34558" y2="78739"/>
                        <a14:backgroundMark x1="34558" y1="78739" x2="41265" y2="89369"/>
                        <a14:backgroundMark x1="41265" y1="89369" x2="90130" y2="95918"/>
                        <a14:backgroundMark x1="90130" y1="95918" x2="93854" y2="94988"/>
                        <a14:backgroundMark x1="93854" y1="94988" x2="96557" y2="88925"/>
                        <a14:backgroundMark x1="96557" y1="88925" x2="96378" y2="75020"/>
                        <a14:backgroundMark x1="96378" y1="75020" x2="94568" y2="68351"/>
                        <a14:backgroundMark x1="94568" y1="68351" x2="93675" y2="67381"/>
                        <a14:backgroundMark x1="42770" y1="62490" x2="39199" y2="61116"/>
                        <a14:backgroundMark x1="39199" y1="61116" x2="36368" y2="62813"/>
                        <a14:backgroundMark x1="36368" y1="62813" x2="35246" y2="68957"/>
                        <a14:backgroundMark x1="37694" y1="60550" x2="39735" y2="59297"/>
                        <a14:backgroundMark x1="39735" y1="59297" x2="41877" y2="60550"/>
                        <a14:backgroundMark x1="39403" y1="60428" x2="37235" y2="62328"/>
                        <a14:backgroundMark x1="37235" y1="62328" x2="34685" y2="69402"/>
                        <a14:backgroundMark x1="34685" y1="69402" x2="37261" y2="80437"/>
                        <a14:backgroundMark x1="37261" y1="80437" x2="40168" y2="80558"/>
                        <a14:backgroundMark x1="40168" y1="80558" x2="39582" y2="60954"/>
                        <a14:backgroundMark x1="39582" y1="60954" x2="39403" y2="60428"/>
                        <a14:backgroundMark x1="37924" y1="62126" x2="37924" y2="62894"/>
                        <a14:backgroundMark x1="38230" y1="62247" x2="37490" y2="63137"/>
                        <a14:backgroundMark x1="37618" y1="62611" x2="37031" y2="63662"/>
                        <a14:backgroundMark x1="38434" y1="62126" x2="36725" y2="66249"/>
                        <a14:backgroundMark x1="36725" y1="66249" x2="36725" y2="66249"/>
                        <a14:backgroundMark x1="35909" y1="64188" x2="38154" y2="79184"/>
                        <a14:backgroundMark x1="38154" y1="79184" x2="38154" y2="79184"/>
                        <a14:backgroundMark x1="35756" y1="70655" x2="35833" y2="74252"/>
                        <a14:backgroundMark x1="35833" y1="74252" x2="37847" y2="84842"/>
                        <a14:backgroundMark x1="38077" y1="78011" x2="37439" y2="82013"/>
                        <a14:backgroundMark x1="37439" y1="82013" x2="37465" y2="89329"/>
                        <a14:backgroundMark x1="37465" y1="89329" x2="39811" y2="93169"/>
                        <a14:backgroundMark x1="39811" y1="93169" x2="54093" y2="94907"/>
                        <a14:backgroundMark x1="54093" y1="94907" x2="61311" y2="94422"/>
                        <a14:backgroundMark x1="61311" y1="94422" x2="56006" y2="88844"/>
                        <a14:backgroundMark x1="56006" y1="88844" x2="38562" y2="80113"/>
                        <a14:backgroundMark x1="38562" y1="80113" x2="37261" y2="78537"/>
                        <a14:backgroundMark x1="55573" y1="66774" x2="56618" y2="77162"/>
                        <a14:backgroundMark x1="56618" y1="77162" x2="62994" y2="89208"/>
                        <a14:backgroundMark x1="62994" y1="89208" x2="74879" y2="90380"/>
                        <a14:backgroundMark x1="74879" y1="90380" x2="81714" y2="79951"/>
                        <a14:backgroundMark x1="81714" y1="79951" x2="61846" y2="68836"/>
                        <a14:backgroundMark x1="61846" y1="68836" x2="55062" y2="70776"/>
                        <a14:backgroundMark x1="91099" y1="64309" x2="84876" y2="68472"/>
                        <a14:backgroundMark x1="84876" y1="68472" x2="80031" y2="89046"/>
                        <a14:backgroundMark x1="80031" y1="89046" x2="88141" y2="94422"/>
                        <a14:backgroundMark x1="88141" y1="94422" x2="95435" y2="85570"/>
                        <a14:backgroundMark x1="95435" y1="85570" x2="94160" y2="69281"/>
                        <a14:backgroundMark x1="94160" y1="69281" x2="89441" y2="63460"/>
                        <a14:backgroundMark x1="89441" y1="63460" x2="88268" y2="63015"/>
                        <a14:backgroundMark x1="93191" y1="68836" x2="87478" y2="70331"/>
                        <a14:backgroundMark x1="87478" y1="70331" x2="86126" y2="93411"/>
                        <a14:backgroundMark x1="86126" y1="93411" x2="94568" y2="74212"/>
                        <a14:backgroundMark x1="94568" y1="74212" x2="90819" y2="63258"/>
                        <a14:backgroundMark x1="94083" y1="68189" x2="90411" y2="68472"/>
                        <a14:backgroundMark x1="90411" y1="68472" x2="88931" y2="84236"/>
                        <a14:backgroundMark x1="88931" y1="84236" x2="91915" y2="87551"/>
                        <a14:backgroundMark x1="93854" y1="69078" x2="89569" y2="73363"/>
                        <a14:backgroundMark x1="89569" y1="73363" x2="91099" y2="85691"/>
                        <a14:backgroundMark x1="91099" y1="85691" x2="93471" y2="72070"/>
                        <a14:backgroundMark x1="93471" y1="72070" x2="91099" y2="66613"/>
                        <a14:backgroundMark x1="92833" y1="65724" x2="88957" y2="67219"/>
                        <a14:backgroundMark x1="88957" y1="67219" x2="89875" y2="86378"/>
                        <a14:backgroundMark x1="89875" y1="86378" x2="94542" y2="77041"/>
                        <a14:backgroundMark x1="94542" y1="77041" x2="92170" y2="66936"/>
                        <a14:backgroundMark x1="92170" y1="66936" x2="91252" y2="65724"/>
                        <a14:backgroundMark x1="91992" y1="66492" x2="89773" y2="66694"/>
                        <a14:backgroundMark x1="89773" y1="66694" x2="88243" y2="81245"/>
                        <a14:backgroundMark x1="88243" y1="81245" x2="92935" y2="86459"/>
                        <a14:backgroundMark x1="92935" y1="86459" x2="93828" y2="74131"/>
                        <a14:backgroundMark x1="93828" y1="74131" x2="90972" y2="65198"/>
                        <a14:backgroundMark x1="92757" y1="70776" x2="92068" y2="78294"/>
                        <a14:backgroundMark x1="92068" y1="78294" x2="93191" y2="70655"/>
                        <a14:backgroundMark x1="85233" y1="74131" x2="85233" y2="7413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040" t="50441" r="1244" b="37655"/>
          <a:stretch/>
        </p:blipFill>
        <p:spPr>
          <a:xfrm>
            <a:off x="-2823166" y="-683735"/>
            <a:ext cx="16551275" cy="175506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376A3E7-1655-2736-A11C-E9876154AA6C}"/>
              </a:ext>
            </a:extLst>
          </p:cNvPr>
          <p:cNvSpPr txBox="1"/>
          <p:nvPr/>
        </p:nvSpPr>
        <p:spPr>
          <a:xfrm>
            <a:off x="1152103" y="2987543"/>
            <a:ext cx="2982483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B9BAA3"/>
                </a:solidFill>
                <a:latin typeface="Futura Hv BT" panose="020B0702020204020204" pitchFamily="34" charset="0"/>
              </a:rPr>
              <a:t>Composants :</a:t>
            </a:r>
            <a:endParaRPr lang="fr-FR" sz="1600" dirty="0">
              <a:solidFill>
                <a:srgbClr val="B9BAA3"/>
              </a:solidFill>
              <a:latin typeface="Futura Hv BT" panose="020B0702020204020204" pitchFamily="34" charset="0"/>
            </a:endParaRPr>
          </a:p>
          <a:p>
            <a:pPr marL="285750" indent="-285750">
              <a:buFont typeface="Wingdings 3" panose="05040102010807070707" pitchFamily="18" charset="2"/>
              <a:buChar char=""/>
            </a:pPr>
            <a:r>
              <a:rPr lang="fr-FR" sz="1600" dirty="0">
                <a:solidFill>
                  <a:srgbClr val="B9BAA3"/>
                </a:solidFill>
                <a:latin typeface="Futura Lt BT" panose="020B0402020204020303" pitchFamily="34" charset="0"/>
              </a:rPr>
              <a:t>2 tableaux avec les 2 éléments manquants</a:t>
            </a:r>
          </a:p>
          <a:p>
            <a:pPr marL="742950" lvl="1" indent="-285750">
              <a:buFont typeface="Wingdings 3" panose="05040102010807070707" pitchFamily="18" charset="2"/>
              <a:buChar char=""/>
            </a:pPr>
            <a:r>
              <a:rPr lang="fr-FR" sz="1600" dirty="0">
                <a:solidFill>
                  <a:srgbClr val="B9BAA3"/>
                </a:solidFill>
                <a:latin typeface="Futura Lt BT" panose="020B0402020204020303" pitchFamily="34" charset="0"/>
              </a:rPr>
              <a:t>Cylindre musical</a:t>
            </a:r>
          </a:p>
          <a:p>
            <a:pPr marL="742950" lvl="1" indent="-285750">
              <a:buFont typeface="Wingdings 3" panose="05040102010807070707" pitchFamily="18" charset="2"/>
              <a:buChar char=""/>
            </a:pPr>
            <a:r>
              <a:rPr lang="fr-FR" sz="1600" dirty="0">
                <a:solidFill>
                  <a:srgbClr val="B9BAA3"/>
                </a:solidFill>
                <a:latin typeface="Futura Lt BT" panose="020B0402020204020303" pitchFamily="34" charset="0"/>
              </a:rPr>
              <a:t>Manivelle</a:t>
            </a:r>
          </a:p>
          <a:p>
            <a:pPr marL="742950" lvl="1" indent="-285750">
              <a:buFont typeface="Wingdings 3" panose="05040102010807070707" pitchFamily="18" charset="2"/>
              <a:buChar char=""/>
            </a:pPr>
            <a:r>
              <a:rPr lang="fr-FR" sz="1600" dirty="0">
                <a:solidFill>
                  <a:srgbClr val="B9BAA3"/>
                </a:solidFill>
                <a:latin typeface="Futura Lt BT" panose="020B0402020204020303" pitchFamily="34" charset="0"/>
              </a:rPr>
              <a:t>Danseuse</a:t>
            </a:r>
          </a:p>
          <a:p>
            <a:pPr marL="285750" indent="-285750">
              <a:buFont typeface="Wingdings 3" panose="05040102010807070707" pitchFamily="18" charset="2"/>
              <a:buChar char=""/>
            </a:pPr>
            <a:r>
              <a:rPr lang="fr-FR" sz="1600" dirty="0">
                <a:solidFill>
                  <a:srgbClr val="B9BAA3"/>
                </a:solidFill>
                <a:latin typeface="Futura Lt BT" panose="020B0402020204020303" pitchFamily="34" charset="0"/>
              </a:rPr>
              <a:t>Une boite a musique avec les 2 éléments manquants</a:t>
            </a:r>
          </a:p>
          <a:p>
            <a:pPr marL="285750" indent="-285750">
              <a:buFont typeface="Wingdings 3" panose="05040102010807070707" pitchFamily="18" charset="2"/>
              <a:buChar char=""/>
            </a:pPr>
            <a:endParaRPr lang="fr-FR" sz="1600" dirty="0">
              <a:solidFill>
                <a:srgbClr val="B9BAA3"/>
              </a:solidFill>
              <a:latin typeface="Futura Lt BT" panose="020B04020202040203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04EF3C8-AE64-E0C7-F6E4-D52A995061FB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rgbClr val="760914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4257170" y="1710975"/>
            <a:ext cx="7096630" cy="4418656"/>
          </a:xfrm>
          <a:prstGeom prst="rect">
            <a:avLst/>
          </a:prstGeom>
        </p:spPr>
      </p:pic>
      <p:pic>
        <p:nvPicPr>
          <p:cNvPr id="8" name="Picture 7" descr="A picture containing text, furniture, curtain&#10;&#10;Description automatically generated">
            <a:extLst>
              <a:ext uri="{FF2B5EF4-FFF2-40B4-BE49-F238E27FC236}">
                <a16:creationId xmlns:a16="http://schemas.microsoft.com/office/drawing/2014/main" id="{1D825F74-448C-A2C9-CFFE-F1370C9D09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334" b="98141" l="2346" r="96889">
                        <a14:foregroundMark x1="28768" y1="62005" x2="28768" y2="62005"/>
                        <a14:foregroundMark x1="86585" y1="88884" x2="86585" y2="88884"/>
                        <a14:foregroundMark x1="91150" y1="91148" x2="93446" y2="76718"/>
                        <a14:foregroundMark x1="93446" y1="76718" x2="90334" y2="65036"/>
                        <a14:foregroundMark x1="90334" y1="65036" x2="85641" y2="89248"/>
                        <a14:foregroundMark x1="85641" y1="89248" x2="79521" y2="91633"/>
                        <a14:foregroundMark x1="93879" y1="75101" x2="93879" y2="75101"/>
                        <a14:foregroundMark x1="97679" y1="54446" x2="95358" y2="92765"/>
                        <a14:foregroundMark x1="95358" y1="92765" x2="89008" y2="98141"/>
                        <a14:foregroundMark x1="89008" y1="98141" x2="38893" y2="90340"/>
                        <a14:foregroundMark x1="38893" y1="90340" x2="35807" y2="64309"/>
                        <a14:foregroundMark x1="35807" y1="64309" x2="39633" y2="60267"/>
                        <a14:foregroundMark x1="39633" y1="60267" x2="42336" y2="60469"/>
                        <a14:foregroundMark x1="97348" y1="53921" x2="95664" y2="87591"/>
                        <a14:foregroundMark x1="95664" y1="87591" x2="96914" y2="94907"/>
                        <a14:foregroundMark x1="93318" y1="26031" x2="93318" y2="26031"/>
                        <a14:foregroundMark x1="98444" y1="47736" x2="92910" y2="36783"/>
                        <a14:foregroundMark x1="92910" y1="36783" x2="94185" y2="12813"/>
                        <a14:foregroundMark x1="94185" y1="12813" x2="92553" y2="7761"/>
                        <a14:foregroundMark x1="92553" y1="7761" x2="92247" y2="7235"/>
                        <a14:foregroundMark x1="78068" y1="2344" x2="78156" y2="626"/>
                        <a14:foregroundMark x1="75822" y1="46322" x2="78068" y2="2344"/>
                        <a14:foregroundMark x1="52589" y1="16411" x2="52589" y2="16411"/>
                        <a14:foregroundMark x1="66488" y1="18068" x2="66488" y2="18068"/>
                        <a14:foregroundMark x1="65800" y1="24576" x2="65800" y2="24576"/>
                        <a14:foregroundMark x1="68477" y1="43129" x2="67126" y2="14026"/>
                        <a14:foregroundMark x1="67126" y1="14026" x2="60495" y2="8084"/>
                        <a14:foregroundMark x1="60495" y1="8084" x2="51288" y2="8488"/>
                        <a14:foregroundMark x1="51288" y1="8488" x2="47360" y2="43129"/>
                        <a14:foregroundMark x1="44019" y1="43694" x2="41290" y2="11722"/>
                        <a14:foregroundMark x1="41290" y1="11722" x2="36776" y2="7518"/>
                        <a14:foregroundMark x1="36776" y1="7518" x2="11094" y2="7154"/>
                        <a14:foregroundMark x1="11094" y1="7154" x2="4438" y2="18472"/>
                        <a14:foregroundMark x1="4438" y1="18472" x2="2346" y2="39774"/>
                        <a14:foregroundMark x1="2346" y1="39774" x2="2754" y2="43694"/>
                        <a14:foregroundMark x1="3979" y1="93007" x2="4667" y2="62207"/>
                        <a14:foregroundMark x1="4667" y1="62207" x2="5126" y2="60428"/>
                        <a14:foregroundMark x1="5891" y1="52587" x2="11145" y2="53274"/>
                        <a14:foregroundMark x1="11145" y1="53274" x2="16858" y2="52829"/>
                        <a14:foregroundMark x1="16858" y1="52829" x2="27008" y2="53072"/>
                        <a14:foregroundMark x1="31293" y1="53072" x2="31293" y2="53072"/>
                        <a14:foregroundMark x1="33180" y1="52910" x2="2729" y2="52749"/>
                        <a14:foregroundMark x1="2729" y1="52749" x2="2474" y2="52910"/>
                        <a14:backgroundMark x1="78118" y1="1738" x2="78118" y2="1738"/>
                        <a14:backgroundMark x1="84417" y1="2223" x2="84417" y2="2223"/>
                        <a14:backgroundMark x1="77990" y1="1576" x2="78092" y2="1213"/>
                        <a14:backgroundMark x1="84366" y1="2506" x2="84213" y2="2546"/>
                        <a14:backgroundMark x1="77378" y1="1132" x2="78041" y2="1213"/>
                        <a14:backgroundMark x1="78755" y1="1293" x2="79163" y2="1213"/>
                        <a14:backgroundMark x1="77888" y1="1657" x2="77888" y2="1657"/>
                        <a14:backgroundMark x1="77990" y1="1496" x2="79470" y2="1657"/>
                        <a14:backgroundMark x1="78092" y1="445" x2="78118" y2="2264"/>
                        <a14:backgroundMark x1="78602" y1="2425" x2="78602" y2="1132"/>
                        <a14:backgroundMark x1="78322" y1="889" x2="78041" y2="2425"/>
                        <a14:backgroundMark x1="77888" y1="2344" x2="77888" y2="2344"/>
                        <a14:backgroundMark x1="78220" y1="2425" x2="78220" y2="2425"/>
                        <a14:backgroundMark x1="77990" y1="2506" x2="77990" y2="2506"/>
                        <a14:backgroundMark x1="78220" y1="889" x2="78220" y2="889"/>
                        <a14:backgroundMark x1="66947" y1="23525" x2="66947" y2="235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0717" t="1512" r="15924" b="47993"/>
          <a:stretch/>
        </p:blipFill>
        <p:spPr>
          <a:xfrm>
            <a:off x="-1742049" y="-302331"/>
            <a:ext cx="3578227" cy="7797221"/>
          </a:xfrm>
          <a:prstGeom prst="rect">
            <a:avLst/>
          </a:prstGeom>
        </p:spPr>
      </p:pic>
      <p:pic>
        <p:nvPicPr>
          <p:cNvPr id="9" name="Picture 8" descr="A picture containing text, furniture, curtain&#10;&#10;Description automatically generated">
            <a:extLst>
              <a:ext uri="{FF2B5EF4-FFF2-40B4-BE49-F238E27FC236}">
                <a16:creationId xmlns:a16="http://schemas.microsoft.com/office/drawing/2014/main" id="{FC29C5D3-D9DC-278D-50C3-B7E00F70859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334" b="98141" l="2346" r="96889">
                        <a14:foregroundMark x1="28768" y1="62005" x2="28768" y2="62005"/>
                        <a14:foregroundMark x1="86585" y1="88884" x2="86585" y2="88884"/>
                        <a14:foregroundMark x1="91150" y1="91148" x2="93446" y2="76718"/>
                        <a14:foregroundMark x1="93446" y1="76718" x2="90334" y2="65036"/>
                        <a14:foregroundMark x1="90334" y1="65036" x2="85641" y2="89248"/>
                        <a14:foregroundMark x1="85641" y1="89248" x2="79521" y2="91633"/>
                        <a14:foregroundMark x1="93879" y1="75101" x2="93879" y2="75101"/>
                        <a14:foregroundMark x1="97679" y1="54446" x2="95358" y2="92765"/>
                        <a14:foregroundMark x1="95358" y1="92765" x2="89008" y2="98141"/>
                        <a14:foregroundMark x1="89008" y1="98141" x2="38893" y2="90340"/>
                        <a14:foregroundMark x1="38893" y1="90340" x2="35807" y2="64309"/>
                        <a14:foregroundMark x1="35807" y1="64309" x2="39633" y2="60267"/>
                        <a14:foregroundMark x1="39633" y1="60267" x2="42336" y2="60469"/>
                        <a14:foregroundMark x1="97348" y1="53921" x2="95664" y2="87591"/>
                        <a14:foregroundMark x1="95664" y1="87591" x2="96914" y2="94907"/>
                        <a14:foregroundMark x1="93318" y1="26031" x2="93318" y2="26031"/>
                        <a14:foregroundMark x1="98444" y1="47736" x2="92910" y2="36783"/>
                        <a14:foregroundMark x1="92910" y1="36783" x2="94185" y2="12813"/>
                        <a14:foregroundMark x1="94185" y1="12813" x2="92553" y2="7761"/>
                        <a14:foregroundMark x1="92553" y1="7761" x2="92247" y2="7235"/>
                        <a14:foregroundMark x1="78068" y1="2344" x2="78156" y2="626"/>
                        <a14:foregroundMark x1="75822" y1="46322" x2="78068" y2="2344"/>
                        <a14:foregroundMark x1="52589" y1="16411" x2="52589" y2="16411"/>
                        <a14:foregroundMark x1="66488" y1="18068" x2="66488" y2="18068"/>
                        <a14:foregroundMark x1="65800" y1="24576" x2="65800" y2="24576"/>
                        <a14:foregroundMark x1="68477" y1="43129" x2="67126" y2="14026"/>
                        <a14:foregroundMark x1="67126" y1="14026" x2="60495" y2="8084"/>
                        <a14:foregroundMark x1="60495" y1="8084" x2="51288" y2="8488"/>
                        <a14:foregroundMark x1="51288" y1="8488" x2="47360" y2="43129"/>
                        <a14:foregroundMark x1="44019" y1="43694" x2="41290" y2="11722"/>
                        <a14:foregroundMark x1="41290" y1="11722" x2="36776" y2="7518"/>
                        <a14:foregroundMark x1="36776" y1="7518" x2="11094" y2="7154"/>
                        <a14:foregroundMark x1="11094" y1="7154" x2="4438" y2="18472"/>
                        <a14:foregroundMark x1="4438" y1="18472" x2="2346" y2="39774"/>
                        <a14:foregroundMark x1="2346" y1="39774" x2="2754" y2="43694"/>
                        <a14:foregroundMark x1="3979" y1="93007" x2="4667" y2="62207"/>
                        <a14:foregroundMark x1="4667" y1="62207" x2="5126" y2="60428"/>
                        <a14:foregroundMark x1="5891" y1="52587" x2="11145" y2="53274"/>
                        <a14:foregroundMark x1="11145" y1="53274" x2="16858" y2="52829"/>
                        <a14:foregroundMark x1="16858" y1="52829" x2="27008" y2="53072"/>
                        <a14:foregroundMark x1="31293" y1="53072" x2="31293" y2="53072"/>
                        <a14:foregroundMark x1="33180" y1="52910" x2="2729" y2="52749"/>
                        <a14:foregroundMark x1="2729" y1="52749" x2="2474" y2="52910"/>
                        <a14:backgroundMark x1="78118" y1="1738" x2="78118" y2="1738"/>
                        <a14:backgroundMark x1="84417" y1="2223" x2="84417" y2="2223"/>
                        <a14:backgroundMark x1="77990" y1="1576" x2="78092" y2="1213"/>
                        <a14:backgroundMark x1="84366" y1="2506" x2="84213" y2="2546"/>
                        <a14:backgroundMark x1="77378" y1="1132" x2="78041" y2="1213"/>
                        <a14:backgroundMark x1="78755" y1="1293" x2="79163" y2="1213"/>
                        <a14:backgroundMark x1="77888" y1="1657" x2="77888" y2="1657"/>
                        <a14:backgroundMark x1="77990" y1="1496" x2="79470" y2="1657"/>
                        <a14:backgroundMark x1="78092" y1="445" x2="78118" y2="2264"/>
                        <a14:backgroundMark x1="78602" y1="2425" x2="78602" y2="1132"/>
                        <a14:backgroundMark x1="78322" y1="889" x2="78041" y2="2425"/>
                        <a14:backgroundMark x1="77888" y1="2344" x2="77888" y2="2344"/>
                        <a14:backgroundMark x1="78220" y1="2425" x2="78220" y2="2425"/>
                        <a14:backgroundMark x1="77990" y1="2506" x2="77990" y2="2506"/>
                        <a14:backgroundMark x1="78220" y1="889" x2="78220" y2="889"/>
                        <a14:backgroundMark x1="66947" y1="23525" x2="66947" y2="235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6486" t="948" r="155" b="48557"/>
          <a:stretch/>
        </p:blipFill>
        <p:spPr>
          <a:xfrm>
            <a:off x="10505463" y="-469611"/>
            <a:ext cx="3578227" cy="7797221"/>
          </a:xfrm>
          <a:prstGeom prst="rect">
            <a:avLst/>
          </a:prstGeom>
        </p:spPr>
      </p:pic>
      <p:pic>
        <p:nvPicPr>
          <p:cNvPr id="10" name="Picture 9" descr="A picture containing text, furniture, curtain&#10;&#10;Description automatically generated">
            <a:extLst>
              <a:ext uri="{FF2B5EF4-FFF2-40B4-BE49-F238E27FC236}">
                <a16:creationId xmlns:a16="http://schemas.microsoft.com/office/drawing/2014/main" id="{7BE457F0-78C6-488E-D296-CD279B91F01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334" b="98141" l="2346" r="96889">
                        <a14:foregroundMark x1="28768" y1="62005" x2="28768" y2="62005"/>
                        <a14:foregroundMark x1="92932" y1="79952" x2="93366" y2="77221"/>
                        <a14:foregroundMark x1="92164" y1="84778" x2="92786" y2="80867"/>
                        <a14:foregroundMark x1="91306" y1="90171" x2="91941" y2="86178"/>
                        <a14:foregroundMark x1="90576" y1="65944" x2="90446" y2="65457"/>
                        <a14:foregroundMark x1="91758" y1="70380" x2="91623" y2="69872"/>
                        <a14:foregroundMark x1="92202" y1="72048" x2="92092" y2="71633"/>
                        <a14:foregroundMark x1="92954" y1="74870" x2="92855" y2="74496"/>
                        <a14:foregroundMark x1="93407" y1="76573" x2="92990" y2="75005"/>
                        <a14:foregroundMark x1="86061" y1="87081" x2="85641" y2="89248"/>
                        <a14:foregroundMark x1="88528" y1="74356" x2="87310" y2="80638"/>
                        <a14:foregroundMark x1="90223" y1="65606" x2="90124" y2="66118"/>
                        <a14:foregroundMark x1="81625" y1="90813" x2="79521" y2="91633"/>
                        <a14:foregroundMark x1="85641" y1="89248" x2="82974" y2="90287"/>
                        <a14:foregroundMark x1="93879" y1="75101" x2="93879" y2="75101"/>
                        <a14:foregroundMark x1="97679" y1="54446" x2="97420" y2="58718"/>
                        <a14:foregroundMark x1="91358" y1="96151" x2="89008" y2="98141"/>
                        <a14:foregroundMark x1="94331" y1="93635" x2="93812" y2="94075"/>
                        <a14:foregroundMark x1="95055" y1="93022" x2="94734" y2="93294"/>
                        <a14:foregroundMark x1="61497" y1="93859" x2="38893" y2="90340"/>
                        <a14:foregroundMark x1="89008" y1="98141" x2="69269" y2="95068"/>
                        <a14:foregroundMark x1="37872" y1="81724" x2="37715" y2="80399"/>
                        <a14:foregroundMark x1="38062" y1="83327" x2="37906" y2="82009"/>
                        <a14:foregroundMark x1="38893" y1="90340" x2="38344" y2="85705"/>
                        <a14:foregroundMark x1="38135" y1="61851" x2="39100" y2="60831"/>
                        <a14:foregroundMark x1="36296" y1="63792" x2="36738" y2="63325"/>
                        <a14:foregroundMark x1="97348" y1="53921" x2="97083" y2="59231"/>
                        <a14:foregroundMark x1="96111" y1="90206" x2="96914" y2="94907"/>
                        <a14:foregroundMark x1="95984" y1="89463" x2="96042" y2="89800"/>
                        <a14:foregroundMark x1="93318" y1="26031" x2="93318" y2="26031"/>
                        <a14:foregroundMark x1="98444" y1="47736" x2="92910" y2="36783"/>
                        <a14:foregroundMark x1="92910" y1="36783" x2="94185" y2="12813"/>
                        <a14:foregroundMark x1="94185" y1="12813" x2="92553" y2="7761"/>
                        <a14:foregroundMark x1="92553" y1="7761" x2="92247" y2="7235"/>
                        <a14:foregroundMark x1="78068" y1="2344" x2="78156" y2="626"/>
                        <a14:foregroundMark x1="75822" y1="46322" x2="78068" y2="2344"/>
                        <a14:foregroundMark x1="52589" y1="16411" x2="52589" y2="16411"/>
                        <a14:foregroundMark x1="66488" y1="18068" x2="66488" y2="18068"/>
                        <a14:foregroundMark x1="65800" y1="24576" x2="65800" y2="24576"/>
                        <a14:foregroundMark x1="68477" y1="43129" x2="67126" y2="14026"/>
                        <a14:foregroundMark x1="67126" y1="14026" x2="60495" y2="8084"/>
                        <a14:foregroundMark x1="60495" y1="8084" x2="51288" y2="8488"/>
                        <a14:foregroundMark x1="51288" y1="8488" x2="47360" y2="43129"/>
                        <a14:foregroundMark x1="44019" y1="43694" x2="41290" y2="11722"/>
                        <a14:foregroundMark x1="41290" y1="11722" x2="36776" y2="7518"/>
                        <a14:foregroundMark x1="36776" y1="7518" x2="11094" y2="7154"/>
                        <a14:foregroundMark x1="11094" y1="7154" x2="4438" y2="18472"/>
                        <a14:foregroundMark x1="4438" y1="18472" x2="2346" y2="39774"/>
                        <a14:foregroundMark x1="2346" y1="39774" x2="2754" y2="43694"/>
                        <a14:foregroundMark x1="3979" y1="93007" x2="4667" y2="62207"/>
                        <a14:foregroundMark x1="4667" y1="62207" x2="5126" y2="60428"/>
                        <a14:foregroundMark x1="5891" y1="52587" x2="11145" y2="53274"/>
                        <a14:foregroundMark x1="11145" y1="53274" x2="16858" y2="52829"/>
                        <a14:foregroundMark x1="16858" y1="52829" x2="27008" y2="53072"/>
                        <a14:foregroundMark x1="31293" y1="53072" x2="31293" y2="53072"/>
                        <a14:foregroundMark x1="33180" y1="52910" x2="2729" y2="52749"/>
                        <a14:foregroundMark x1="2729" y1="52749" x2="2474" y2="52910"/>
                        <a14:backgroundMark x1="78118" y1="1738" x2="78118" y2="1738"/>
                        <a14:backgroundMark x1="84417" y1="2223" x2="84417" y2="2223"/>
                        <a14:backgroundMark x1="77990" y1="1576" x2="78092" y2="1213"/>
                        <a14:backgroundMark x1="84366" y1="2506" x2="84213" y2="2546"/>
                        <a14:backgroundMark x1="77378" y1="1132" x2="78041" y2="1213"/>
                        <a14:backgroundMark x1="78755" y1="1293" x2="79163" y2="1213"/>
                        <a14:backgroundMark x1="77888" y1="1657" x2="77888" y2="1657"/>
                        <a14:backgroundMark x1="77990" y1="1496" x2="79470" y2="1657"/>
                        <a14:backgroundMark x1="78092" y1="445" x2="78118" y2="2264"/>
                        <a14:backgroundMark x1="78602" y1="2425" x2="78602" y2="1132"/>
                        <a14:backgroundMark x1="78322" y1="889" x2="78041" y2="2425"/>
                        <a14:backgroundMark x1="77888" y1="2344" x2="77888" y2="2344"/>
                        <a14:backgroundMark x1="78220" y1="2425" x2="78220" y2="2425"/>
                        <a14:backgroundMark x1="77990" y1="2506" x2="77990" y2="2506"/>
                        <a14:backgroundMark x1="78220" y1="889" x2="78220" y2="889"/>
                        <a14:backgroundMark x1="66947" y1="23525" x2="66947" y2="23525"/>
                        <a14:backgroundMark x1="35272" y1="65562" x2="79087" y2="68310"/>
                        <a14:backgroundMark x1="79087" y1="68310" x2="95945" y2="66492"/>
                        <a14:backgroundMark x1="95945" y1="66492" x2="95460" y2="94665"/>
                        <a14:backgroundMark x1="95460" y1="94665" x2="34991" y2="94260"/>
                        <a14:backgroundMark x1="34991" y1="94260" x2="36700" y2="64673"/>
                        <a14:backgroundMark x1="36700" y1="64673" x2="36215" y2="64551"/>
                        <a14:backgroundMark x1="85565" y1="61681" x2="90105" y2="60994"/>
                        <a14:backgroundMark x1="90105" y1="60994" x2="93369" y2="61722"/>
                        <a14:backgroundMark x1="93369" y1="61722" x2="95103" y2="60509"/>
                        <a14:backgroundMark x1="95103" y1="60509" x2="96761" y2="63985"/>
                        <a14:backgroundMark x1="96761" y1="63985" x2="96557" y2="74778"/>
                        <a14:backgroundMark x1="97577" y1="60226" x2="97169" y2="65360"/>
                        <a14:backgroundMark x1="97169" y1="65360" x2="95741" y2="68351"/>
                        <a14:backgroundMark x1="95741" y1="68351" x2="97016" y2="60914"/>
                        <a14:backgroundMark x1="97016" y1="60914" x2="97628" y2="59620"/>
                        <a14:backgroundMark x1="96302" y1="60388" x2="97934" y2="58569"/>
                        <a14:backgroundMark x1="97246" y1="58650" x2="97679" y2="58731"/>
                        <a14:backgroundMark x1="97144" y1="59175" x2="97883" y2="58165"/>
                        <a14:backgroundMark x1="96991" y1="60469" x2="96327" y2="78698"/>
                        <a14:backgroundMark x1="96327" y1="78698" x2="97042" y2="66694"/>
                        <a14:backgroundMark x1="97042" y1="66694" x2="96940" y2="66330"/>
                        <a14:backgroundMark x1="94568" y1="67704" x2="45856" y2="65238"/>
                        <a14:backgroundMark x1="45856" y1="65238" x2="38944" y2="68068"/>
                        <a14:backgroundMark x1="38944" y1="68068" x2="34558" y2="78739"/>
                        <a14:backgroundMark x1="34558" y1="78739" x2="41265" y2="89369"/>
                        <a14:backgroundMark x1="41265" y1="89369" x2="90130" y2="95918"/>
                        <a14:backgroundMark x1="90130" y1="95918" x2="93854" y2="94988"/>
                        <a14:backgroundMark x1="93854" y1="94988" x2="96557" y2="88925"/>
                        <a14:backgroundMark x1="96557" y1="88925" x2="96378" y2="75020"/>
                        <a14:backgroundMark x1="96378" y1="75020" x2="94568" y2="68351"/>
                        <a14:backgroundMark x1="94568" y1="68351" x2="93675" y2="67381"/>
                        <a14:backgroundMark x1="42770" y1="62490" x2="39199" y2="61116"/>
                        <a14:backgroundMark x1="39199" y1="61116" x2="36368" y2="62813"/>
                        <a14:backgroundMark x1="36368" y1="62813" x2="35246" y2="68957"/>
                        <a14:backgroundMark x1="37694" y1="60550" x2="39735" y2="59297"/>
                        <a14:backgroundMark x1="39735" y1="59297" x2="41877" y2="60550"/>
                        <a14:backgroundMark x1="39403" y1="60428" x2="37235" y2="62328"/>
                        <a14:backgroundMark x1="37235" y1="62328" x2="34685" y2="69402"/>
                        <a14:backgroundMark x1="34685" y1="69402" x2="37261" y2="80437"/>
                        <a14:backgroundMark x1="37261" y1="80437" x2="40168" y2="80558"/>
                        <a14:backgroundMark x1="40168" y1="80558" x2="39582" y2="60954"/>
                        <a14:backgroundMark x1="39582" y1="60954" x2="39403" y2="60428"/>
                        <a14:backgroundMark x1="37924" y1="62126" x2="37924" y2="62894"/>
                        <a14:backgroundMark x1="38230" y1="62247" x2="37490" y2="63137"/>
                        <a14:backgroundMark x1="37618" y1="62611" x2="37031" y2="63662"/>
                        <a14:backgroundMark x1="38434" y1="62126" x2="36725" y2="66249"/>
                        <a14:backgroundMark x1="36725" y1="66249" x2="36725" y2="66249"/>
                        <a14:backgroundMark x1="35909" y1="64188" x2="38154" y2="79184"/>
                        <a14:backgroundMark x1="38154" y1="79184" x2="38154" y2="79184"/>
                        <a14:backgroundMark x1="35756" y1="70655" x2="35833" y2="74252"/>
                        <a14:backgroundMark x1="35833" y1="74252" x2="37847" y2="84842"/>
                        <a14:backgroundMark x1="38077" y1="78011" x2="37439" y2="82013"/>
                        <a14:backgroundMark x1="37439" y1="82013" x2="37465" y2="89329"/>
                        <a14:backgroundMark x1="37465" y1="89329" x2="39811" y2="93169"/>
                        <a14:backgroundMark x1="39811" y1="93169" x2="54093" y2="94907"/>
                        <a14:backgroundMark x1="54093" y1="94907" x2="61311" y2="94422"/>
                        <a14:backgroundMark x1="61311" y1="94422" x2="56006" y2="88844"/>
                        <a14:backgroundMark x1="56006" y1="88844" x2="38562" y2="80113"/>
                        <a14:backgroundMark x1="38562" y1="80113" x2="37261" y2="78537"/>
                        <a14:backgroundMark x1="55573" y1="66774" x2="56618" y2="77162"/>
                        <a14:backgroundMark x1="56618" y1="77162" x2="62994" y2="89208"/>
                        <a14:backgroundMark x1="62994" y1="89208" x2="74879" y2="90380"/>
                        <a14:backgroundMark x1="74879" y1="90380" x2="81714" y2="79951"/>
                        <a14:backgroundMark x1="81714" y1="79951" x2="61846" y2="68836"/>
                        <a14:backgroundMark x1="61846" y1="68836" x2="55062" y2="70776"/>
                        <a14:backgroundMark x1="91099" y1="64309" x2="84876" y2="68472"/>
                        <a14:backgroundMark x1="84876" y1="68472" x2="80031" y2="89046"/>
                        <a14:backgroundMark x1="80031" y1="89046" x2="88141" y2="94422"/>
                        <a14:backgroundMark x1="88141" y1="94422" x2="95435" y2="85570"/>
                        <a14:backgroundMark x1="95435" y1="85570" x2="94160" y2="69281"/>
                        <a14:backgroundMark x1="94160" y1="69281" x2="89441" y2="63460"/>
                        <a14:backgroundMark x1="89441" y1="63460" x2="88268" y2="63015"/>
                        <a14:backgroundMark x1="93191" y1="68836" x2="87478" y2="70331"/>
                        <a14:backgroundMark x1="87478" y1="70331" x2="86126" y2="93411"/>
                        <a14:backgroundMark x1="86126" y1="93411" x2="94568" y2="74212"/>
                        <a14:backgroundMark x1="94568" y1="74212" x2="90819" y2="63258"/>
                        <a14:backgroundMark x1="94083" y1="68189" x2="90411" y2="68472"/>
                        <a14:backgroundMark x1="90411" y1="68472" x2="88931" y2="84236"/>
                        <a14:backgroundMark x1="88931" y1="84236" x2="91915" y2="87551"/>
                        <a14:backgroundMark x1="93854" y1="69078" x2="89569" y2="73363"/>
                        <a14:backgroundMark x1="89569" y1="73363" x2="91099" y2="85691"/>
                        <a14:backgroundMark x1="91099" y1="85691" x2="93471" y2="72070"/>
                        <a14:backgroundMark x1="93471" y1="72070" x2="91099" y2="66613"/>
                        <a14:backgroundMark x1="92833" y1="65724" x2="88957" y2="67219"/>
                        <a14:backgroundMark x1="88957" y1="67219" x2="89875" y2="86378"/>
                        <a14:backgroundMark x1="89875" y1="86378" x2="94542" y2="77041"/>
                        <a14:backgroundMark x1="94542" y1="77041" x2="92170" y2="66936"/>
                        <a14:backgroundMark x1="92170" y1="66936" x2="91252" y2="65724"/>
                        <a14:backgroundMark x1="91992" y1="66492" x2="89773" y2="66694"/>
                        <a14:backgroundMark x1="89773" y1="66694" x2="88243" y2="81245"/>
                        <a14:backgroundMark x1="88243" y1="81245" x2="92935" y2="86459"/>
                        <a14:backgroundMark x1="92935" y1="86459" x2="93828" y2="74131"/>
                        <a14:backgroundMark x1="93828" y1="74131" x2="90972" y2="65198"/>
                        <a14:backgroundMark x1="92757" y1="70776" x2="92068" y2="78294"/>
                        <a14:backgroundMark x1="92068" y1="78294" x2="93191" y2="70655"/>
                        <a14:backgroundMark x1="85233" y1="74131" x2="85233" y2="7413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040" t="50441" r="1244" b="37655"/>
          <a:stretch/>
        </p:blipFill>
        <p:spPr>
          <a:xfrm>
            <a:off x="-2823166" y="-683735"/>
            <a:ext cx="16551275" cy="1755061"/>
          </a:xfrm>
          <a:prstGeom prst="rect">
            <a:avLst/>
          </a:prstGeom>
        </p:spPr>
      </p:pic>
      <p:pic>
        <p:nvPicPr>
          <p:cNvPr id="12" name="Picture 2" descr="Boîte à musique images vectorielles, Boîte à musique vecteurs libres de  droits | Depositphotos">
            <a:extLst>
              <a:ext uri="{FF2B5EF4-FFF2-40B4-BE49-F238E27FC236}">
                <a16:creationId xmlns:a16="http://schemas.microsoft.com/office/drawing/2014/main" id="{7B79F98C-1607-8046-EC78-88848E80B1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45333" y1="46222" x2="45333" y2="46222"/>
                        <a14:foregroundMark x1="32444" y1="43111" x2="55556" y2="40000"/>
                        <a14:foregroundMark x1="55556" y1="40000" x2="51111" y2="64444"/>
                        <a14:foregroundMark x1="33124" y1="43111" x2="32000" y2="41778"/>
                        <a14:foregroundMark x1="51111" y1="64444" x2="33124" y2="43111"/>
                        <a14:foregroundMark x1="55111" y1="65333" x2="55111" y2="65333"/>
                        <a14:foregroundMark x1="58222" y1="61778" x2="58222" y2="61778"/>
                        <a14:foregroundMark x1="64000" y1="55111" x2="64000" y2="55111"/>
                        <a14:foregroundMark x1="56444" y1="62667" x2="56444" y2="62667"/>
                        <a14:backgroundMark x1="32000" y1="43111" x2="32000" y2="431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4947" y="2597490"/>
            <a:ext cx="1996184" cy="1996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D251B81-5B4A-23C7-D03C-EF551C473AFB}"/>
              </a:ext>
            </a:extLst>
          </p:cNvPr>
          <p:cNvSpPr/>
          <p:nvPr/>
        </p:nvSpPr>
        <p:spPr>
          <a:xfrm rot="20606256">
            <a:off x="7103378" y="2798916"/>
            <a:ext cx="483872" cy="659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D28F2B2-FBAD-9455-F578-5B2AD05F4FB5}"/>
              </a:ext>
            </a:extLst>
          </p:cNvPr>
          <p:cNvSpPr/>
          <p:nvPr/>
        </p:nvSpPr>
        <p:spPr>
          <a:xfrm rot="978553">
            <a:off x="7964650" y="2802322"/>
            <a:ext cx="483872" cy="659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3D3BE1E-AEF3-D2DA-8DE1-4B3DF295AE34}"/>
              </a:ext>
            </a:extLst>
          </p:cNvPr>
          <p:cNvSpPr txBox="1"/>
          <p:nvPr/>
        </p:nvSpPr>
        <p:spPr>
          <a:xfrm>
            <a:off x="8572778" y="2648989"/>
            <a:ext cx="46758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rgbClr val="B9BAA3"/>
                </a:solidFill>
                <a:latin typeface="Futura Lt BT" panose="020B0402020204020303" pitchFamily="34" charset="0"/>
              </a:rPr>
              <a:t>Tableaux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8A2EC74-7FD4-1337-3B35-4D83F12E3573}"/>
              </a:ext>
            </a:extLst>
          </p:cNvPr>
          <p:cNvSpPr txBox="1"/>
          <p:nvPr/>
        </p:nvSpPr>
        <p:spPr>
          <a:xfrm>
            <a:off x="8448051" y="3426204"/>
            <a:ext cx="46758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rgbClr val="B9BAA3"/>
                </a:solidFill>
                <a:latin typeface="Futura Lt BT" panose="020B0402020204020303" pitchFamily="34" charset="0"/>
              </a:rPr>
              <a:t>Boite a musique </a:t>
            </a:r>
          </a:p>
        </p:txBody>
      </p:sp>
    </p:spTree>
    <p:extLst>
      <p:ext uri="{BB962C8B-B14F-4D97-AF65-F5344CB8AC3E}">
        <p14:creationId xmlns:p14="http://schemas.microsoft.com/office/powerpoint/2010/main" val="4532011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A6F11A8F-E4D7-57B2-535C-A22287B43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0840" y="599247"/>
            <a:ext cx="9530320" cy="1325563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B9BAA3"/>
                </a:solidFill>
                <a:latin typeface="Futura Hv BT" panose="020B0702020204020204" pitchFamily="34" charset="0"/>
              </a:rPr>
              <a:t>SOLUTION</a:t>
            </a:r>
            <a:br>
              <a:rPr lang="en-US" sz="4000" dirty="0">
                <a:solidFill>
                  <a:srgbClr val="B9BAA3"/>
                </a:solidFill>
                <a:latin typeface="Futura Hv BT" panose="020B0702020204020204" pitchFamily="34" charset="0"/>
              </a:rPr>
            </a:br>
            <a:r>
              <a:rPr lang="en-US" sz="3600" dirty="0">
                <a:solidFill>
                  <a:srgbClr val="B9BAA3"/>
                </a:solidFill>
                <a:latin typeface="Futura Lt BT" panose="020B0402020204020303" pitchFamily="34" charset="0"/>
              </a:rPr>
              <a:t>RECUPERER LES ELEMENTS </a:t>
            </a:r>
            <a:endParaRPr lang="en-US" sz="4000" dirty="0">
              <a:solidFill>
                <a:srgbClr val="B9BAA3"/>
              </a:solidFill>
              <a:latin typeface="Futura Lt BT" panose="020B0402020204020303" pitchFamily="34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9D00172-9F63-3353-3839-75128586D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 Chat Noir - Gameplay Features - 2023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77B9EF-E685-01AF-763D-311DF8D7B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21EA5-DC33-41D0-B505-90A56285DAFC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21" name="Rectangle 2">
            <a:extLst>
              <a:ext uri="{FF2B5EF4-FFF2-40B4-BE49-F238E27FC236}">
                <a16:creationId xmlns:a16="http://schemas.microsoft.com/office/drawing/2014/main" id="{9545AA7C-C218-DC32-E005-B06DBF891854}"/>
              </a:ext>
            </a:extLst>
          </p:cNvPr>
          <p:cNvSpPr/>
          <p:nvPr/>
        </p:nvSpPr>
        <p:spPr>
          <a:xfrm rot="20075472">
            <a:off x="8900116" y="-3168342"/>
            <a:ext cx="3455718" cy="10849990"/>
          </a:xfrm>
          <a:custGeom>
            <a:avLst/>
            <a:gdLst>
              <a:gd name="connsiteX0" fmla="*/ 0 w 1688123"/>
              <a:gd name="connsiteY0" fmla="*/ 0 h 4457700"/>
              <a:gd name="connsiteX1" fmla="*/ 1688123 w 1688123"/>
              <a:gd name="connsiteY1" fmla="*/ 0 h 4457700"/>
              <a:gd name="connsiteX2" fmla="*/ 1688123 w 1688123"/>
              <a:gd name="connsiteY2" fmla="*/ 4457700 h 4457700"/>
              <a:gd name="connsiteX3" fmla="*/ 0 w 1688123"/>
              <a:gd name="connsiteY3" fmla="*/ 4457700 h 4457700"/>
              <a:gd name="connsiteX4" fmla="*/ 0 w 1688123"/>
              <a:gd name="connsiteY4" fmla="*/ 0 h 4457700"/>
              <a:gd name="connsiteX0" fmla="*/ 529071 w 1688123"/>
              <a:gd name="connsiteY0" fmla="*/ 120571 h 4457700"/>
              <a:gd name="connsiteX1" fmla="*/ 1688123 w 1688123"/>
              <a:gd name="connsiteY1" fmla="*/ 0 h 4457700"/>
              <a:gd name="connsiteX2" fmla="*/ 1688123 w 1688123"/>
              <a:gd name="connsiteY2" fmla="*/ 4457700 h 4457700"/>
              <a:gd name="connsiteX3" fmla="*/ 0 w 1688123"/>
              <a:gd name="connsiteY3" fmla="*/ 4457700 h 4457700"/>
              <a:gd name="connsiteX4" fmla="*/ 529071 w 1688123"/>
              <a:gd name="connsiteY4" fmla="*/ 120571 h 4457700"/>
              <a:gd name="connsiteX0" fmla="*/ 529071 w 1688123"/>
              <a:gd name="connsiteY0" fmla="*/ 1816 h 4338945"/>
              <a:gd name="connsiteX1" fmla="*/ 892938 w 1688123"/>
              <a:gd name="connsiteY1" fmla="*/ 0 h 4338945"/>
              <a:gd name="connsiteX2" fmla="*/ 1688123 w 1688123"/>
              <a:gd name="connsiteY2" fmla="*/ 4338945 h 4338945"/>
              <a:gd name="connsiteX3" fmla="*/ 0 w 1688123"/>
              <a:gd name="connsiteY3" fmla="*/ 4338945 h 4338945"/>
              <a:gd name="connsiteX4" fmla="*/ 529071 w 1688123"/>
              <a:gd name="connsiteY4" fmla="*/ 1816 h 4338945"/>
              <a:gd name="connsiteX0" fmla="*/ 529071 w 1688123"/>
              <a:gd name="connsiteY0" fmla="*/ 1424 h 4338553"/>
              <a:gd name="connsiteX1" fmla="*/ 672020 w 1688123"/>
              <a:gd name="connsiteY1" fmla="*/ 0 h 4338553"/>
              <a:gd name="connsiteX2" fmla="*/ 1688123 w 1688123"/>
              <a:gd name="connsiteY2" fmla="*/ 4338553 h 4338553"/>
              <a:gd name="connsiteX3" fmla="*/ 0 w 1688123"/>
              <a:gd name="connsiteY3" fmla="*/ 4338553 h 4338553"/>
              <a:gd name="connsiteX4" fmla="*/ 529071 w 1688123"/>
              <a:gd name="connsiteY4" fmla="*/ 1424 h 4338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8123" h="4338553">
                <a:moveTo>
                  <a:pt x="529071" y="1424"/>
                </a:moveTo>
                <a:lnTo>
                  <a:pt x="672020" y="0"/>
                </a:lnTo>
                <a:lnTo>
                  <a:pt x="1688123" y="4338553"/>
                </a:lnTo>
                <a:lnTo>
                  <a:pt x="0" y="4338553"/>
                </a:lnTo>
                <a:lnTo>
                  <a:pt x="529071" y="1424"/>
                </a:lnTo>
                <a:close/>
              </a:path>
            </a:pathLst>
          </a:custGeom>
          <a:gradFill flip="none" rotWithShape="1">
            <a:gsLst>
              <a:gs pos="4000">
                <a:srgbClr val="FFFF00">
                  <a:alpha val="0"/>
                </a:srgbClr>
              </a:gs>
              <a:gs pos="55000">
                <a:srgbClr val="FFFF00">
                  <a:alpha val="10000"/>
                </a:srgbClr>
              </a:gs>
              <a:gs pos="79000">
                <a:srgbClr val="FFFF00">
                  <a:alpha val="5000"/>
                </a:srgbClr>
              </a:gs>
              <a:gs pos="28000">
                <a:srgbClr val="FFFF00">
                  <a:alpha val="18000"/>
                </a:srgbClr>
              </a:gs>
            </a:gsLst>
            <a:lin ang="5400000" scaled="1"/>
            <a:tileRect/>
          </a:gra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7C9A68-F97C-87AA-905C-94C4DF65F0B8}"/>
              </a:ext>
            </a:extLst>
          </p:cNvPr>
          <p:cNvSpPr txBox="1"/>
          <p:nvPr/>
        </p:nvSpPr>
        <p:spPr>
          <a:xfrm>
            <a:off x="1441508" y="1924810"/>
            <a:ext cx="4221761" cy="427809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fr-FR" dirty="0">
                <a:solidFill>
                  <a:srgbClr val="B9BAA3"/>
                </a:solidFill>
                <a:latin typeface="Futura Hv BT" panose="020B0702020204020204" pitchFamily="34" charset="0"/>
              </a:rPr>
              <a:t>Étapes :</a:t>
            </a:r>
          </a:p>
          <a:p>
            <a:endParaRPr lang="fr-FR" dirty="0">
              <a:solidFill>
                <a:srgbClr val="B9BAA3"/>
              </a:solidFill>
              <a:latin typeface="Futura Hv BT" panose="020B0702020204020204" pitchFamily="34" charset="0"/>
            </a:endParaRPr>
          </a:p>
          <a:p>
            <a:pPr marL="285750" indent="-285750">
              <a:buFont typeface="Wingdings 3" panose="05040102010807070707" pitchFamily="18" charset="2"/>
              <a:buChar char=""/>
            </a:pPr>
            <a:r>
              <a:rPr lang="fr-FR" sz="1600" dirty="0">
                <a:solidFill>
                  <a:srgbClr val="B9BAA3"/>
                </a:solidFill>
                <a:latin typeface="Futura Lt BT" panose="020B0402020204020303" pitchFamily="34" charset="0"/>
              </a:rPr>
              <a:t>Ouvrir le calepin</a:t>
            </a:r>
          </a:p>
          <a:p>
            <a:pPr marL="285750" indent="-285750">
              <a:buFont typeface="Wingdings 3" panose="05040102010807070707" pitchFamily="18" charset="2"/>
              <a:buChar char=""/>
            </a:pPr>
            <a:endParaRPr lang="fr-FR" sz="1600" dirty="0">
              <a:solidFill>
                <a:srgbClr val="B9BAA3"/>
              </a:solidFill>
              <a:latin typeface="Futura Lt BT" panose="020B0402020204020303" pitchFamily="34" charset="0"/>
            </a:endParaRPr>
          </a:p>
          <a:p>
            <a:pPr marL="285750" indent="-285750">
              <a:buFont typeface="Wingdings 3" panose="05040102010807070707" pitchFamily="18" charset="2"/>
              <a:buChar char=""/>
            </a:pPr>
            <a:r>
              <a:rPr lang="fr-FR" sz="1600" dirty="0">
                <a:solidFill>
                  <a:srgbClr val="B9BAA3"/>
                </a:solidFill>
                <a:latin typeface="Futura Lt BT" panose="020B0402020204020303" pitchFamily="34" charset="0"/>
              </a:rPr>
              <a:t>Cliquer sur le parent des indices correspondant (en surbrillance)</a:t>
            </a:r>
          </a:p>
          <a:p>
            <a:pPr marL="285750" indent="-285750">
              <a:buFont typeface="Wingdings 3" panose="05040102010807070707" pitchFamily="18" charset="2"/>
              <a:buChar char=""/>
            </a:pPr>
            <a:endParaRPr lang="fr-FR" sz="1600" dirty="0">
              <a:solidFill>
                <a:srgbClr val="B9BAA3"/>
              </a:solidFill>
              <a:latin typeface="Futura Hv BT" panose="020B0702020204020204" pitchFamily="34" charset="0"/>
            </a:endParaRPr>
          </a:p>
          <a:p>
            <a:pPr marL="285750" indent="-285750">
              <a:buFont typeface="Wingdings 3" panose="05040102010807070707" pitchFamily="18" charset="2"/>
              <a:buChar char=""/>
            </a:pPr>
            <a:r>
              <a:rPr lang="fr-FR" sz="1600" dirty="0">
                <a:solidFill>
                  <a:srgbClr val="B9BAA3"/>
                </a:solidFill>
                <a:latin typeface="Futura Hv BT" panose="020B0702020204020204" pitchFamily="34" charset="0"/>
              </a:rPr>
              <a:t>Chacun </a:t>
            </a:r>
            <a:r>
              <a:rPr lang="fr-FR" dirty="0">
                <a:solidFill>
                  <a:srgbClr val="B9BAA3"/>
                </a:solidFill>
                <a:latin typeface="Futura Lt BT" panose="020B0402020204020303" pitchFamily="34" charset="0"/>
              </a:rPr>
              <a:t>des</a:t>
            </a:r>
            <a:r>
              <a:rPr lang="fr-FR" sz="1600" dirty="0">
                <a:solidFill>
                  <a:srgbClr val="B9BAA3"/>
                </a:solidFill>
                <a:latin typeface="Futura Hv BT" panose="020B0702020204020204" pitchFamily="34" charset="0"/>
              </a:rPr>
              <a:t> tableaux apparait </a:t>
            </a:r>
            <a:r>
              <a:rPr lang="fr-FR" dirty="0">
                <a:solidFill>
                  <a:srgbClr val="B9BAA3"/>
                </a:solidFill>
                <a:latin typeface="Futura Lt BT" panose="020B0402020204020303" pitchFamily="34" charset="0"/>
              </a:rPr>
              <a:t>après avoir </a:t>
            </a:r>
            <a:r>
              <a:rPr lang="fr-FR" sz="1600" dirty="0">
                <a:solidFill>
                  <a:srgbClr val="B9BAA3"/>
                </a:solidFill>
                <a:latin typeface="Futura Hv BT" panose="020B0702020204020204" pitchFamily="34" charset="0"/>
              </a:rPr>
              <a:t>récupérer suffisamment </a:t>
            </a:r>
            <a:r>
              <a:rPr lang="fr-FR" dirty="0">
                <a:solidFill>
                  <a:srgbClr val="B9BAA3"/>
                </a:solidFill>
                <a:latin typeface="Futura Lt BT" panose="020B0402020204020303" pitchFamily="34" charset="0"/>
              </a:rPr>
              <a:t>d’indices</a:t>
            </a:r>
            <a:r>
              <a:rPr lang="fr-FR" sz="1600" dirty="0">
                <a:solidFill>
                  <a:srgbClr val="B9BAA3"/>
                </a:solidFill>
                <a:latin typeface="Futura Hv BT" panose="020B0702020204020204" pitchFamily="34" charset="0"/>
              </a:rPr>
              <a:t> </a:t>
            </a:r>
            <a:r>
              <a:rPr lang="fr-FR" dirty="0">
                <a:solidFill>
                  <a:srgbClr val="B9BAA3"/>
                </a:solidFill>
                <a:latin typeface="Futura Lt BT" panose="020B0402020204020303" pitchFamily="34" charset="0"/>
              </a:rPr>
              <a:t>sur son </a:t>
            </a:r>
            <a:r>
              <a:rPr lang="fr-FR" sz="1600" dirty="0">
                <a:solidFill>
                  <a:srgbClr val="B9BAA3"/>
                </a:solidFill>
                <a:latin typeface="Futura Hv BT" panose="020B0702020204020204" pitchFamily="34" charset="0"/>
              </a:rPr>
              <a:t>thème </a:t>
            </a:r>
          </a:p>
          <a:p>
            <a:r>
              <a:rPr lang="fr-FR" sz="1600" dirty="0">
                <a:solidFill>
                  <a:srgbClr val="B9BAA3"/>
                </a:solidFill>
                <a:latin typeface="Futura Lt BT" panose="020B0402020204020303" pitchFamily="34" charset="0"/>
              </a:rPr>
              <a:t>(ex : un </a:t>
            </a:r>
            <a:r>
              <a:rPr lang="fr-FR" sz="1400" dirty="0">
                <a:solidFill>
                  <a:srgbClr val="B9BAA3"/>
                </a:solidFill>
                <a:latin typeface="Futura Hv BT" panose="020B0702020204020204" pitchFamily="34" charset="0"/>
              </a:rPr>
              <a:t>tableau </a:t>
            </a:r>
            <a:r>
              <a:rPr lang="fr-FR" sz="1600" dirty="0">
                <a:solidFill>
                  <a:srgbClr val="B9BAA3"/>
                </a:solidFill>
                <a:latin typeface="Futura Lt BT" panose="020B0402020204020303" pitchFamily="34" charset="0"/>
              </a:rPr>
              <a:t>montrant</a:t>
            </a:r>
            <a:r>
              <a:rPr lang="fr-FR" sz="1400" dirty="0">
                <a:solidFill>
                  <a:srgbClr val="B9BAA3"/>
                </a:solidFill>
                <a:latin typeface="Futura Hv BT" panose="020B0702020204020204" pitchFamily="34" charset="0"/>
              </a:rPr>
              <a:t> </a:t>
            </a:r>
            <a:r>
              <a:rPr lang="fr-FR" sz="1600" dirty="0">
                <a:solidFill>
                  <a:srgbClr val="B9BAA3"/>
                </a:solidFill>
                <a:latin typeface="Futura Lt BT" panose="020B0402020204020303" pitchFamily="34" charset="0"/>
              </a:rPr>
              <a:t>de</a:t>
            </a:r>
            <a:r>
              <a:rPr lang="fr-FR" sz="1400" dirty="0">
                <a:solidFill>
                  <a:srgbClr val="B9BAA3"/>
                </a:solidFill>
                <a:latin typeface="Futura Hv BT" panose="020B0702020204020204" pitchFamily="34" charset="0"/>
              </a:rPr>
              <a:t> nombreuse dates </a:t>
            </a:r>
            <a:r>
              <a:rPr lang="fr-FR" sz="1600" dirty="0">
                <a:solidFill>
                  <a:srgbClr val="B9BAA3"/>
                </a:solidFill>
                <a:latin typeface="Futura Lt BT" panose="020B0402020204020303" pitchFamily="34" charset="0"/>
              </a:rPr>
              <a:t>de</a:t>
            </a:r>
            <a:r>
              <a:rPr lang="fr-FR" sz="1400" dirty="0">
                <a:solidFill>
                  <a:srgbClr val="B9BAA3"/>
                </a:solidFill>
                <a:latin typeface="Futura Hv BT" panose="020B0702020204020204" pitchFamily="34" charset="0"/>
              </a:rPr>
              <a:t> spectacles, </a:t>
            </a:r>
            <a:r>
              <a:rPr lang="fr-FR" sz="1600" dirty="0">
                <a:solidFill>
                  <a:srgbClr val="B9BAA3"/>
                </a:solidFill>
                <a:latin typeface="Futura Lt BT" panose="020B0402020204020303" pitchFamily="34" charset="0"/>
              </a:rPr>
              <a:t>il</a:t>
            </a:r>
            <a:r>
              <a:rPr lang="fr-FR" sz="1400" dirty="0">
                <a:solidFill>
                  <a:srgbClr val="B9BAA3"/>
                </a:solidFill>
                <a:latin typeface="Futura Hv BT" panose="020B0702020204020204" pitchFamily="34" charset="0"/>
              </a:rPr>
              <a:t> s’affichera </a:t>
            </a:r>
            <a:r>
              <a:rPr lang="fr-FR" sz="1600" dirty="0">
                <a:solidFill>
                  <a:srgbClr val="B9BAA3"/>
                </a:solidFill>
                <a:latin typeface="Futura Lt BT" panose="020B0402020204020303" pitchFamily="34" charset="0"/>
              </a:rPr>
              <a:t>si on </a:t>
            </a:r>
            <a:r>
              <a:rPr lang="fr-FR" sz="1400" dirty="0">
                <a:solidFill>
                  <a:srgbClr val="B9BAA3"/>
                </a:solidFill>
                <a:latin typeface="Futura Hv BT" panose="020B0702020204020204" pitchFamily="34" charset="0"/>
              </a:rPr>
              <a:t>récupère</a:t>
            </a:r>
            <a:r>
              <a:rPr lang="fr-FR" sz="1600" dirty="0">
                <a:solidFill>
                  <a:srgbClr val="B9BAA3"/>
                </a:solidFill>
                <a:latin typeface="Futura Lt BT" panose="020B0402020204020303" pitchFamily="34" charset="0"/>
              </a:rPr>
              <a:t> « 4 pts » </a:t>
            </a:r>
            <a:r>
              <a:rPr lang="fr-FR" sz="1400" dirty="0">
                <a:solidFill>
                  <a:srgbClr val="B9BAA3"/>
                </a:solidFill>
                <a:latin typeface="Futura Hv BT" panose="020B0702020204020204" pitchFamily="34" charset="0"/>
              </a:rPr>
              <a:t>d’indices ) </a:t>
            </a:r>
          </a:p>
          <a:p>
            <a:endParaRPr lang="fr-FR" sz="1600" dirty="0">
              <a:solidFill>
                <a:srgbClr val="B9BAA3"/>
              </a:solidFill>
              <a:latin typeface="Futura Lt BT" panose="020B0402020204020303" pitchFamily="34" charset="0"/>
            </a:endParaRPr>
          </a:p>
          <a:p>
            <a:pPr marL="285750" indent="-285750">
              <a:buFont typeface="Wingdings 3" panose="05040102010807070707" pitchFamily="18" charset="2"/>
              <a:buChar char=""/>
            </a:pPr>
            <a:r>
              <a:rPr lang="fr-FR" sz="1600" dirty="0">
                <a:solidFill>
                  <a:srgbClr val="B9BAA3"/>
                </a:solidFill>
                <a:latin typeface="Futura Lt BT" panose="020B0402020204020303" pitchFamily="34" charset="0"/>
              </a:rPr>
              <a:t>Récupérer de ces tableaux les éléments manquant</a:t>
            </a:r>
          </a:p>
        </p:txBody>
      </p:sp>
      <p:pic>
        <p:nvPicPr>
          <p:cNvPr id="10" name="Picture 9" descr="A picture containing text, furniture, curtain&#10;&#10;Description automatically generated">
            <a:extLst>
              <a:ext uri="{FF2B5EF4-FFF2-40B4-BE49-F238E27FC236}">
                <a16:creationId xmlns:a16="http://schemas.microsoft.com/office/drawing/2014/main" id="{4929347F-47C6-07FF-9507-5F3C92360FD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334" b="98141" l="2346" r="96889">
                        <a14:foregroundMark x1="28768" y1="62005" x2="28768" y2="62005"/>
                        <a14:foregroundMark x1="86585" y1="88884" x2="86585" y2="88884"/>
                        <a14:foregroundMark x1="91150" y1="91148" x2="93446" y2="76718"/>
                        <a14:foregroundMark x1="93446" y1="76718" x2="90334" y2="65036"/>
                        <a14:foregroundMark x1="90334" y1="65036" x2="85641" y2="89248"/>
                        <a14:foregroundMark x1="85641" y1="89248" x2="79521" y2="91633"/>
                        <a14:foregroundMark x1="93879" y1="75101" x2="93879" y2="75101"/>
                        <a14:foregroundMark x1="97679" y1="54446" x2="95358" y2="92765"/>
                        <a14:foregroundMark x1="95358" y1="92765" x2="89008" y2="98141"/>
                        <a14:foregroundMark x1="89008" y1="98141" x2="38893" y2="90340"/>
                        <a14:foregroundMark x1="38893" y1="90340" x2="35807" y2="64309"/>
                        <a14:foregroundMark x1="35807" y1="64309" x2="39633" y2="60267"/>
                        <a14:foregroundMark x1="39633" y1="60267" x2="42336" y2="60469"/>
                        <a14:foregroundMark x1="97348" y1="53921" x2="95664" y2="87591"/>
                        <a14:foregroundMark x1="95664" y1="87591" x2="96914" y2="94907"/>
                        <a14:foregroundMark x1="93318" y1="26031" x2="93318" y2="26031"/>
                        <a14:foregroundMark x1="98444" y1="47736" x2="92910" y2="36783"/>
                        <a14:foregroundMark x1="92910" y1="36783" x2="94185" y2="12813"/>
                        <a14:foregroundMark x1="94185" y1="12813" x2="92553" y2="7761"/>
                        <a14:foregroundMark x1="92553" y1="7761" x2="92247" y2="7235"/>
                        <a14:foregroundMark x1="78068" y1="2344" x2="78156" y2="626"/>
                        <a14:foregroundMark x1="75822" y1="46322" x2="78068" y2="2344"/>
                        <a14:foregroundMark x1="52589" y1="16411" x2="52589" y2="16411"/>
                        <a14:foregroundMark x1="66488" y1="18068" x2="66488" y2="18068"/>
                        <a14:foregroundMark x1="65800" y1="24576" x2="65800" y2="24576"/>
                        <a14:foregroundMark x1="68477" y1="43129" x2="67126" y2="14026"/>
                        <a14:foregroundMark x1="67126" y1="14026" x2="60495" y2="8084"/>
                        <a14:foregroundMark x1="60495" y1="8084" x2="51288" y2="8488"/>
                        <a14:foregroundMark x1="51288" y1="8488" x2="47360" y2="43129"/>
                        <a14:foregroundMark x1="44019" y1="43694" x2="41290" y2="11722"/>
                        <a14:foregroundMark x1="41290" y1="11722" x2="36776" y2="7518"/>
                        <a14:foregroundMark x1="36776" y1="7518" x2="11094" y2="7154"/>
                        <a14:foregroundMark x1="11094" y1="7154" x2="4438" y2="18472"/>
                        <a14:foregroundMark x1="4438" y1="18472" x2="2346" y2="39774"/>
                        <a14:foregroundMark x1="2346" y1="39774" x2="2754" y2="43694"/>
                        <a14:foregroundMark x1="3979" y1="93007" x2="4667" y2="62207"/>
                        <a14:foregroundMark x1="4667" y1="62207" x2="5126" y2="60428"/>
                        <a14:foregroundMark x1="5891" y1="52587" x2="11145" y2="53274"/>
                        <a14:foregroundMark x1="11145" y1="53274" x2="16858" y2="52829"/>
                        <a14:foregroundMark x1="16858" y1="52829" x2="27008" y2="53072"/>
                        <a14:foregroundMark x1="31293" y1="53072" x2="31293" y2="53072"/>
                        <a14:foregroundMark x1="33180" y1="52910" x2="2729" y2="52749"/>
                        <a14:foregroundMark x1="2729" y1="52749" x2="2474" y2="52910"/>
                        <a14:backgroundMark x1="78118" y1="1738" x2="78118" y2="1738"/>
                        <a14:backgroundMark x1="84417" y1="2223" x2="84417" y2="2223"/>
                        <a14:backgroundMark x1="77990" y1="1576" x2="78092" y2="1213"/>
                        <a14:backgroundMark x1="84366" y1="2506" x2="84213" y2="2546"/>
                        <a14:backgroundMark x1="77378" y1="1132" x2="78041" y2="1213"/>
                        <a14:backgroundMark x1="78755" y1="1293" x2="79163" y2="1213"/>
                        <a14:backgroundMark x1="77888" y1="1657" x2="77888" y2="1657"/>
                        <a14:backgroundMark x1="77990" y1="1496" x2="79470" y2="1657"/>
                        <a14:backgroundMark x1="78092" y1="445" x2="78118" y2="2264"/>
                        <a14:backgroundMark x1="78602" y1="2425" x2="78602" y2="1132"/>
                        <a14:backgroundMark x1="78322" y1="889" x2="78041" y2="2425"/>
                        <a14:backgroundMark x1="77888" y1="2344" x2="77888" y2="2344"/>
                        <a14:backgroundMark x1="78220" y1="2425" x2="78220" y2="2425"/>
                        <a14:backgroundMark x1="77990" y1="2506" x2="77990" y2="2506"/>
                        <a14:backgroundMark x1="78220" y1="889" x2="78220" y2="889"/>
                        <a14:backgroundMark x1="66947" y1="23525" x2="66947" y2="235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0717" t="1512" r="15924" b="47993"/>
          <a:stretch/>
        </p:blipFill>
        <p:spPr>
          <a:xfrm>
            <a:off x="-1742049" y="-302331"/>
            <a:ext cx="3578227" cy="7797221"/>
          </a:xfrm>
          <a:prstGeom prst="rect">
            <a:avLst/>
          </a:prstGeom>
        </p:spPr>
      </p:pic>
      <p:pic>
        <p:nvPicPr>
          <p:cNvPr id="11" name="Picture 10" descr="A picture containing text, furniture, curtain&#10;&#10;Description automatically generated">
            <a:extLst>
              <a:ext uri="{FF2B5EF4-FFF2-40B4-BE49-F238E27FC236}">
                <a16:creationId xmlns:a16="http://schemas.microsoft.com/office/drawing/2014/main" id="{F039F0E9-05BC-C354-876D-1001C254B13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334" b="98141" l="2346" r="96889">
                        <a14:foregroundMark x1="28768" y1="62005" x2="28768" y2="62005"/>
                        <a14:foregroundMark x1="86585" y1="88884" x2="86585" y2="88884"/>
                        <a14:foregroundMark x1="91150" y1="91148" x2="93446" y2="76718"/>
                        <a14:foregroundMark x1="93446" y1="76718" x2="90334" y2="65036"/>
                        <a14:foregroundMark x1="90334" y1="65036" x2="85641" y2="89248"/>
                        <a14:foregroundMark x1="85641" y1="89248" x2="79521" y2="91633"/>
                        <a14:foregroundMark x1="93879" y1="75101" x2="93879" y2="75101"/>
                        <a14:foregroundMark x1="97679" y1="54446" x2="95358" y2="92765"/>
                        <a14:foregroundMark x1="95358" y1="92765" x2="89008" y2="98141"/>
                        <a14:foregroundMark x1="89008" y1="98141" x2="38893" y2="90340"/>
                        <a14:foregroundMark x1="38893" y1="90340" x2="35807" y2="64309"/>
                        <a14:foregroundMark x1="35807" y1="64309" x2="39633" y2="60267"/>
                        <a14:foregroundMark x1="39633" y1="60267" x2="42336" y2="60469"/>
                        <a14:foregroundMark x1="97348" y1="53921" x2="95664" y2="87591"/>
                        <a14:foregroundMark x1="95664" y1="87591" x2="96914" y2="94907"/>
                        <a14:foregroundMark x1="93318" y1="26031" x2="93318" y2="26031"/>
                        <a14:foregroundMark x1="98444" y1="47736" x2="92910" y2="36783"/>
                        <a14:foregroundMark x1="92910" y1="36783" x2="94185" y2="12813"/>
                        <a14:foregroundMark x1="94185" y1="12813" x2="92553" y2="7761"/>
                        <a14:foregroundMark x1="92553" y1="7761" x2="92247" y2="7235"/>
                        <a14:foregroundMark x1="78068" y1="2344" x2="78156" y2="626"/>
                        <a14:foregroundMark x1="75822" y1="46322" x2="78068" y2="2344"/>
                        <a14:foregroundMark x1="52589" y1="16411" x2="52589" y2="16411"/>
                        <a14:foregroundMark x1="66488" y1="18068" x2="66488" y2="18068"/>
                        <a14:foregroundMark x1="65800" y1="24576" x2="65800" y2="24576"/>
                        <a14:foregroundMark x1="68477" y1="43129" x2="67126" y2="14026"/>
                        <a14:foregroundMark x1="67126" y1="14026" x2="60495" y2="8084"/>
                        <a14:foregroundMark x1="60495" y1="8084" x2="51288" y2="8488"/>
                        <a14:foregroundMark x1="51288" y1="8488" x2="47360" y2="43129"/>
                        <a14:foregroundMark x1="44019" y1="43694" x2="41290" y2="11722"/>
                        <a14:foregroundMark x1="41290" y1="11722" x2="36776" y2="7518"/>
                        <a14:foregroundMark x1="36776" y1="7518" x2="11094" y2="7154"/>
                        <a14:foregroundMark x1="11094" y1="7154" x2="4438" y2="18472"/>
                        <a14:foregroundMark x1="4438" y1="18472" x2="2346" y2="39774"/>
                        <a14:foregroundMark x1="2346" y1="39774" x2="2754" y2="43694"/>
                        <a14:foregroundMark x1="3979" y1="93007" x2="4667" y2="62207"/>
                        <a14:foregroundMark x1="4667" y1="62207" x2="5126" y2="60428"/>
                        <a14:foregroundMark x1="5891" y1="52587" x2="11145" y2="53274"/>
                        <a14:foregroundMark x1="11145" y1="53274" x2="16858" y2="52829"/>
                        <a14:foregroundMark x1="16858" y1="52829" x2="27008" y2="53072"/>
                        <a14:foregroundMark x1="31293" y1="53072" x2="31293" y2="53072"/>
                        <a14:foregroundMark x1="33180" y1="52910" x2="2729" y2="52749"/>
                        <a14:foregroundMark x1="2729" y1="52749" x2="2474" y2="52910"/>
                        <a14:backgroundMark x1="78118" y1="1738" x2="78118" y2="1738"/>
                        <a14:backgroundMark x1="84417" y1="2223" x2="84417" y2="2223"/>
                        <a14:backgroundMark x1="77990" y1="1576" x2="78092" y2="1213"/>
                        <a14:backgroundMark x1="84366" y1="2506" x2="84213" y2="2546"/>
                        <a14:backgroundMark x1="77378" y1="1132" x2="78041" y2="1213"/>
                        <a14:backgroundMark x1="78755" y1="1293" x2="79163" y2="1213"/>
                        <a14:backgroundMark x1="77888" y1="1657" x2="77888" y2="1657"/>
                        <a14:backgroundMark x1="77990" y1="1496" x2="79470" y2="1657"/>
                        <a14:backgroundMark x1="78092" y1="445" x2="78118" y2="2264"/>
                        <a14:backgroundMark x1="78602" y1="2425" x2="78602" y2="1132"/>
                        <a14:backgroundMark x1="78322" y1="889" x2="78041" y2="2425"/>
                        <a14:backgroundMark x1="77888" y1="2344" x2="77888" y2="2344"/>
                        <a14:backgroundMark x1="78220" y1="2425" x2="78220" y2="2425"/>
                        <a14:backgroundMark x1="77990" y1="2506" x2="77990" y2="2506"/>
                        <a14:backgroundMark x1="78220" y1="889" x2="78220" y2="889"/>
                        <a14:backgroundMark x1="66947" y1="23525" x2="66947" y2="235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6486" t="948" r="155" b="48557"/>
          <a:stretch/>
        </p:blipFill>
        <p:spPr>
          <a:xfrm>
            <a:off x="10505463" y="-469611"/>
            <a:ext cx="3578227" cy="7797221"/>
          </a:xfrm>
          <a:prstGeom prst="rect">
            <a:avLst/>
          </a:prstGeom>
        </p:spPr>
      </p:pic>
      <p:pic>
        <p:nvPicPr>
          <p:cNvPr id="12" name="Picture 11" descr="A picture containing text, furniture, curtain&#10;&#10;Description automatically generated">
            <a:extLst>
              <a:ext uri="{FF2B5EF4-FFF2-40B4-BE49-F238E27FC236}">
                <a16:creationId xmlns:a16="http://schemas.microsoft.com/office/drawing/2014/main" id="{F5A2A092-EC3D-6112-555E-2F757C2A5BE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334" b="98141" l="2346" r="96889">
                        <a14:foregroundMark x1="28768" y1="62005" x2="28768" y2="62005"/>
                        <a14:foregroundMark x1="92932" y1="79952" x2="93366" y2="77221"/>
                        <a14:foregroundMark x1="92164" y1="84778" x2="92786" y2="80867"/>
                        <a14:foregroundMark x1="91306" y1="90171" x2="91941" y2="86178"/>
                        <a14:foregroundMark x1="90576" y1="65944" x2="90446" y2="65457"/>
                        <a14:foregroundMark x1="91758" y1="70380" x2="91623" y2="69872"/>
                        <a14:foregroundMark x1="92202" y1="72048" x2="92092" y2="71633"/>
                        <a14:foregroundMark x1="92954" y1="74870" x2="92855" y2="74496"/>
                        <a14:foregroundMark x1="93407" y1="76573" x2="92990" y2="75005"/>
                        <a14:foregroundMark x1="86061" y1="87081" x2="85641" y2="89248"/>
                        <a14:foregroundMark x1="88528" y1="74356" x2="87310" y2="80638"/>
                        <a14:foregroundMark x1="90223" y1="65606" x2="90124" y2="66118"/>
                        <a14:foregroundMark x1="81625" y1="90813" x2="79521" y2="91633"/>
                        <a14:foregroundMark x1="85641" y1="89248" x2="82974" y2="90287"/>
                        <a14:foregroundMark x1="93879" y1="75101" x2="93879" y2="75101"/>
                        <a14:foregroundMark x1="97679" y1="54446" x2="97420" y2="58718"/>
                        <a14:foregroundMark x1="91358" y1="96151" x2="89008" y2="98141"/>
                        <a14:foregroundMark x1="94331" y1="93635" x2="93812" y2="94075"/>
                        <a14:foregroundMark x1="95055" y1="93022" x2="94734" y2="93294"/>
                        <a14:foregroundMark x1="61497" y1="93859" x2="38893" y2="90340"/>
                        <a14:foregroundMark x1="89008" y1="98141" x2="69269" y2="95068"/>
                        <a14:foregroundMark x1="37872" y1="81724" x2="37715" y2="80399"/>
                        <a14:foregroundMark x1="38062" y1="83327" x2="37906" y2="82009"/>
                        <a14:foregroundMark x1="38893" y1="90340" x2="38344" y2="85705"/>
                        <a14:foregroundMark x1="38135" y1="61851" x2="39100" y2="60831"/>
                        <a14:foregroundMark x1="36296" y1="63792" x2="36738" y2="63325"/>
                        <a14:foregroundMark x1="97348" y1="53921" x2="97083" y2="59231"/>
                        <a14:foregroundMark x1="96111" y1="90206" x2="96914" y2="94907"/>
                        <a14:foregroundMark x1="95984" y1="89463" x2="96042" y2="89800"/>
                        <a14:foregroundMark x1="93318" y1="26031" x2="93318" y2="26031"/>
                        <a14:foregroundMark x1="98444" y1="47736" x2="92910" y2="36783"/>
                        <a14:foregroundMark x1="92910" y1="36783" x2="94185" y2="12813"/>
                        <a14:foregroundMark x1="94185" y1="12813" x2="92553" y2="7761"/>
                        <a14:foregroundMark x1="92553" y1="7761" x2="92247" y2="7235"/>
                        <a14:foregroundMark x1="78068" y1="2344" x2="78156" y2="626"/>
                        <a14:foregroundMark x1="75822" y1="46322" x2="78068" y2="2344"/>
                        <a14:foregroundMark x1="52589" y1="16411" x2="52589" y2="16411"/>
                        <a14:foregroundMark x1="66488" y1="18068" x2="66488" y2="18068"/>
                        <a14:foregroundMark x1="65800" y1="24576" x2="65800" y2="24576"/>
                        <a14:foregroundMark x1="68477" y1="43129" x2="67126" y2="14026"/>
                        <a14:foregroundMark x1="67126" y1="14026" x2="60495" y2="8084"/>
                        <a14:foregroundMark x1="60495" y1="8084" x2="51288" y2="8488"/>
                        <a14:foregroundMark x1="51288" y1="8488" x2="47360" y2="43129"/>
                        <a14:foregroundMark x1="44019" y1="43694" x2="41290" y2="11722"/>
                        <a14:foregroundMark x1="41290" y1="11722" x2="36776" y2="7518"/>
                        <a14:foregroundMark x1="36776" y1="7518" x2="11094" y2="7154"/>
                        <a14:foregroundMark x1="11094" y1="7154" x2="4438" y2="18472"/>
                        <a14:foregroundMark x1="4438" y1="18472" x2="2346" y2="39774"/>
                        <a14:foregroundMark x1="2346" y1="39774" x2="2754" y2="43694"/>
                        <a14:foregroundMark x1="3979" y1="93007" x2="4667" y2="62207"/>
                        <a14:foregroundMark x1="4667" y1="62207" x2="5126" y2="60428"/>
                        <a14:foregroundMark x1="5891" y1="52587" x2="11145" y2="53274"/>
                        <a14:foregroundMark x1="11145" y1="53274" x2="16858" y2="52829"/>
                        <a14:foregroundMark x1="16858" y1="52829" x2="27008" y2="53072"/>
                        <a14:foregroundMark x1="31293" y1="53072" x2="31293" y2="53072"/>
                        <a14:foregroundMark x1="33180" y1="52910" x2="2729" y2="52749"/>
                        <a14:foregroundMark x1="2729" y1="52749" x2="2474" y2="52910"/>
                        <a14:backgroundMark x1="78118" y1="1738" x2="78118" y2="1738"/>
                        <a14:backgroundMark x1="84417" y1="2223" x2="84417" y2="2223"/>
                        <a14:backgroundMark x1="77990" y1="1576" x2="78092" y2="1213"/>
                        <a14:backgroundMark x1="84366" y1="2506" x2="84213" y2="2546"/>
                        <a14:backgroundMark x1="77378" y1="1132" x2="78041" y2="1213"/>
                        <a14:backgroundMark x1="78755" y1="1293" x2="79163" y2="1213"/>
                        <a14:backgroundMark x1="77888" y1="1657" x2="77888" y2="1657"/>
                        <a14:backgroundMark x1="77990" y1="1496" x2="79470" y2="1657"/>
                        <a14:backgroundMark x1="78092" y1="445" x2="78118" y2="2264"/>
                        <a14:backgroundMark x1="78602" y1="2425" x2="78602" y2="1132"/>
                        <a14:backgroundMark x1="78322" y1="889" x2="78041" y2="2425"/>
                        <a14:backgroundMark x1="77888" y1="2344" x2="77888" y2="2344"/>
                        <a14:backgroundMark x1="78220" y1="2425" x2="78220" y2="2425"/>
                        <a14:backgroundMark x1="77990" y1="2506" x2="77990" y2="2506"/>
                        <a14:backgroundMark x1="78220" y1="889" x2="78220" y2="889"/>
                        <a14:backgroundMark x1="66947" y1="23525" x2="66947" y2="23525"/>
                        <a14:backgroundMark x1="35272" y1="65562" x2="79087" y2="68310"/>
                        <a14:backgroundMark x1="79087" y1="68310" x2="95945" y2="66492"/>
                        <a14:backgroundMark x1="95945" y1="66492" x2="95460" y2="94665"/>
                        <a14:backgroundMark x1="95460" y1="94665" x2="34991" y2="94260"/>
                        <a14:backgroundMark x1="34991" y1="94260" x2="36700" y2="64673"/>
                        <a14:backgroundMark x1="36700" y1="64673" x2="36215" y2="64551"/>
                        <a14:backgroundMark x1="85565" y1="61681" x2="90105" y2="60994"/>
                        <a14:backgroundMark x1="90105" y1="60994" x2="93369" y2="61722"/>
                        <a14:backgroundMark x1="93369" y1="61722" x2="95103" y2="60509"/>
                        <a14:backgroundMark x1="95103" y1="60509" x2="96761" y2="63985"/>
                        <a14:backgroundMark x1="96761" y1="63985" x2="96557" y2="74778"/>
                        <a14:backgroundMark x1="97577" y1="60226" x2="97169" y2="65360"/>
                        <a14:backgroundMark x1="97169" y1="65360" x2="95741" y2="68351"/>
                        <a14:backgroundMark x1="95741" y1="68351" x2="97016" y2="60914"/>
                        <a14:backgroundMark x1="97016" y1="60914" x2="97628" y2="59620"/>
                        <a14:backgroundMark x1="96302" y1="60388" x2="97934" y2="58569"/>
                        <a14:backgroundMark x1="97246" y1="58650" x2="97679" y2="58731"/>
                        <a14:backgroundMark x1="97144" y1="59175" x2="97883" y2="58165"/>
                        <a14:backgroundMark x1="96991" y1="60469" x2="96327" y2="78698"/>
                        <a14:backgroundMark x1="96327" y1="78698" x2="97042" y2="66694"/>
                        <a14:backgroundMark x1="97042" y1="66694" x2="96940" y2="66330"/>
                        <a14:backgroundMark x1="94568" y1="67704" x2="45856" y2="65238"/>
                        <a14:backgroundMark x1="45856" y1="65238" x2="38944" y2="68068"/>
                        <a14:backgroundMark x1="38944" y1="68068" x2="34558" y2="78739"/>
                        <a14:backgroundMark x1="34558" y1="78739" x2="41265" y2="89369"/>
                        <a14:backgroundMark x1="41265" y1="89369" x2="90130" y2="95918"/>
                        <a14:backgroundMark x1="90130" y1="95918" x2="93854" y2="94988"/>
                        <a14:backgroundMark x1="93854" y1="94988" x2="96557" y2="88925"/>
                        <a14:backgroundMark x1="96557" y1="88925" x2="96378" y2="75020"/>
                        <a14:backgroundMark x1="96378" y1="75020" x2="94568" y2="68351"/>
                        <a14:backgroundMark x1="94568" y1="68351" x2="93675" y2="67381"/>
                        <a14:backgroundMark x1="42770" y1="62490" x2="39199" y2="61116"/>
                        <a14:backgroundMark x1="39199" y1="61116" x2="36368" y2="62813"/>
                        <a14:backgroundMark x1="36368" y1="62813" x2="35246" y2="68957"/>
                        <a14:backgroundMark x1="37694" y1="60550" x2="39735" y2="59297"/>
                        <a14:backgroundMark x1="39735" y1="59297" x2="41877" y2="60550"/>
                        <a14:backgroundMark x1="39403" y1="60428" x2="37235" y2="62328"/>
                        <a14:backgroundMark x1="37235" y1="62328" x2="34685" y2="69402"/>
                        <a14:backgroundMark x1="34685" y1="69402" x2="37261" y2="80437"/>
                        <a14:backgroundMark x1="37261" y1="80437" x2="40168" y2="80558"/>
                        <a14:backgroundMark x1="40168" y1="80558" x2="39582" y2="60954"/>
                        <a14:backgroundMark x1="39582" y1="60954" x2="39403" y2="60428"/>
                        <a14:backgroundMark x1="37924" y1="62126" x2="37924" y2="62894"/>
                        <a14:backgroundMark x1="38230" y1="62247" x2="37490" y2="63137"/>
                        <a14:backgroundMark x1="37618" y1="62611" x2="37031" y2="63662"/>
                        <a14:backgroundMark x1="38434" y1="62126" x2="36725" y2="66249"/>
                        <a14:backgroundMark x1="36725" y1="66249" x2="36725" y2="66249"/>
                        <a14:backgroundMark x1="35909" y1="64188" x2="38154" y2="79184"/>
                        <a14:backgroundMark x1="38154" y1="79184" x2="38154" y2="79184"/>
                        <a14:backgroundMark x1="35756" y1="70655" x2="35833" y2="74252"/>
                        <a14:backgroundMark x1="35833" y1="74252" x2="37847" y2="84842"/>
                        <a14:backgroundMark x1="38077" y1="78011" x2="37439" y2="82013"/>
                        <a14:backgroundMark x1="37439" y1="82013" x2="37465" y2="89329"/>
                        <a14:backgroundMark x1="37465" y1="89329" x2="39811" y2="93169"/>
                        <a14:backgroundMark x1="39811" y1="93169" x2="54093" y2="94907"/>
                        <a14:backgroundMark x1="54093" y1="94907" x2="61311" y2="94422"/>
                        <a14:backgroundMark x1="61311" y1="94422" x2="56006" y2="88844"/>
                        <a14:backgroundMark x1="56006" y1="88844" x2="38562" y2="80113"/>
                        <a14:backgroundMark x1="38562" y1="80113" x2="37261" y2="78537"/>
                        <a14:backgroundMark x1="55573" y1="66774" x2="56618" y2="77162"/>
                        <a14:backgroundMark x1="56618" y1="77162" x2="62994" y2="89208"/>
                        <a14:backgroundMark x1="62994" y1="89208" x2="74879" y2="90380"/>
                        <a14:backgroundMark x1="74879" y1="90380" x2="81714" y2="79951"/>
                        <a14:backgroundMark x1="81714" y1="79951" x2="61846" y2="68836"/>
                        <a14:backgroundMark x1="61846" y1="68836" x2="55062" y2="70776"/>
                        <a14:backgroundMark x1="91099" y1="64309" x2="84876" y2="68472"/>
                        <a14:backgroundMark x1="84876" y1="68472" x2="80031" y2="89046"/>
                        <a14:backgroundMark x1="80031" y1="89046" x2="88141" y2="94422"/>
                        <a14:backgroundMark x1="88141" y1="94422" x2="95435" y2="85570"/>
                        <a14:backgroundMark x1="95435" y1="85570" x2="94160" y2="69281"/>
                        <a14:backgroundMark x1="94160" y1="69281" x2="89441" y2="63460"/>
                        <a14:backgroundMark x1="89441" y1="63460" x2="88268" y2="63015"/>
                        <a14:backgroundMark x1="93191" y1="68836" x2="87478" y2="70331"/>
                        <a14:backgroundMark x1="87478" y1="70331" x2="86126" y2="93411"/>
                        <a14:backgroundMark x1="86126" y1="93411" x2="94568" y2="74212"/>
                        <a14:backgroundMark x1="94568" y1="74212" x2="90819" y2="63258"/>
                        <a14:backgroundMark x1="94083" y1="68189" x2="90411" y2="68472"/>
                        <a14:backgroundMark x1="90411" y1="68472" x2="88931" y2="84236"/>
                        <a14:backgroundMark x1="88931" y1="84236" x2="91915" y2="87551"/>
                        <a14:backgroundMark x1="93854" y1="69078" x2="89569" y2="73363"/>
                        <a14:backgroundMark x1="89569" y1="73363" x2="91099" y2="85691"/>
                        <a14:backgroundMark x1="91099" y1="85691" x2="93471" y2="72070"/>
                        <a14:backgroundMark x1="93471" y1="72070" x2="91099" y2="66613"/>
                        <a14:backgroundMark x1="92833" y1="65724" x2="88957" y2="67219"/>
                        <a14:backgroundMark x1="88957" y1="67219" x2="89875" y2="86378"/>
                        <a14:backgroundMark x1="89875" y1="86378" x2="94542" y2="77041"/>
                        <a14:backgroundMark x1="94542" y1="77041" x2="92170" y2="66936"/>
                        <a14:backgroundMark x1="92170" y1="66936" x2="91252" y2="65724"/>
                        <a14:backgroundMark x1="91992" y1="66492" x2="89773" y2="66694"/>
                        <a14:backgroundMark x1="89773" y1="66694" x2="88243" y2="81245"/>
                        <a14:backgroundMark x1="88243" y1="81245" x2="92935" y2="86459"/>
                        <a14:backgroundMark x1="92935" y1="86459" x2="93828" y2="74131"/>
                        <a14:backgroundMark x1="93828" y1="74131" x2="90972" y2="65198"/>
                        <a14:backgroundMark x1="92757" y1="70776" x2="92068" y2="78294"/>
                        <a14:backgroundMark x1="92068" y1="78294" x2="93191" y2="70655"/>
                        <a14:backgroundMark x1="85233" y1="74131" x2="85233" y2="7413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040" t="50441" r="1244" b="37655"/>
          <a:stretch/>
        </p:blipFill>
        <p:spPr>
          <a:xfrm>
            <a:off x="-2823166" y="-683735"/>
            <a:ext cx="16551275" cy="175506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08C6FC4-9642-873D-4DBE-E31D787E31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4616" y="2683662"/>
            <a:ext cx="5687219" cy="2495898"/>
          </a:xfrm>
          <a:prstGeom prst="rect">
            <a:avLst/>
          </a:prstGeom>
        </p:spPr>
      </p:pic>
      <p:pic>
        <p:nvPicPr>
          <p:cNvPr id="7" name="Picture 6" descr="A picture containing text, furniture, curtain&#10;&#10;Description automatically generated">
            <a:extLst>
              <a:ext uri="{FF2B5EF4-FFF2-40B4-BE49-F238E27FC236}">
                <a16:creationId xmlns:a16="http://schemas.microsoft.com/office/drawing/2014/main" id="{0D77A997-3079-AC18-C25D-E0BFF3FCE5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334" b="98141" l="2346" r="96889">
                        <a14:foregroundMark x1="28768" y1="62005" x2="28768" y2="62005"/>
                        <a14:foregroundMark x1="86585" y1="88884" x2="86585" y2="88884"/>
                        <a14:foregroundMark x1="91150" y1="91148" x2="93446" y2="76718"/>
                        <a14:foregroundMark x1="93446" y1="76718" x2="90334" y2="65036"/>
                        <a14:foregroundMark x1="90334" y1="65036" x2="85641" y2="89248"/>
                        <a14:foregroundMark x1="85641" y1="89248" x2="79521" y2="91633"/>
                        <a14:foregroundMark x1="93879" y1="75101" x2="93879" y2="75101"/>
                        <a14:foregroundMark x1="97679" y1="54446" x2="95358" y2="92765"/>
                        <a14:foregroundMark x1="95358" y1="92765" x2="89008" y2="98141"/>
                        <a14:foregroundMark x1="89008" y1="98141" x2="38893" y2="90340"/>
                        <a14:foregroundMark x1="38893" y1="90340" x2="35807" y2="64309"/>
                        <a14:foregroundMark x1="35807" y1="64309" x2="39633" y2="60267"/>
                        <a14:foregroundMark x1="39633" y1="60267" x2="42336" y2="60469"/>
                        <a14:foregroundMark x1="97348" y1="53921" x2="95664" y2="87591"/>
                        <a14:foregroundMark x1="95664" y1="87591" x2="96914" y2="94907"/>
                        <a14:foregroundMark x1="93318" y1="26031" x2="93318" y2="26031"/>
                        <a14:foregroundMark x1="98444" y1="47736" x2="92910" y2="36783"/>
                        <a14:foregroundMark x1="92910" y1="36783" x2="94185" y2="12813"/>
                        <a14:foregroundMark x1="94185" y1="12813" x2="92553" y2="7761"/>
                        <a14:foregroundMark x1="92553" y1="7761" x2="92247" y2="7235"/>
                        <a14:foregroundMark x1="78068" y1="2344" x2="78156" y2="626"/>
                        <a14:foregroundMark x1="75822" y1="46322" x2="78068" y2="2344"/>
                        <a14:foregroundMark x1="52589" y1="16411" x2="52589" y2="16411"/>
                        <a14:foregroundMark x1="66488" y1="18068" x2="66488" y2="18068"/>
                        <a14:foregroundMark x1="65800" y1="24576" x2="65800" y2="24576"/>
                        <a14:foregroundMark x1="68477" y1="43129" x2="67126" y2="14026"/>
                        <a14:foregroundMark x1="67126" y1="14026" x2="60495" y2="8084"/>
                        <a14:foregroundMark x1="60495" y1="8084" x2="51288" y2="8488"/>
                        <a14:foregroundMark x1="51288" y1="8488" x2="47360" y2="43129"/>
                        <a14:foregroundMark x1="44019" y1="43694" x2="41290" y2="11722"/>
                        <a14:foregroundMark x1="41290" y1="11722" x2="36776" y2="7518"/>
                        <a14:foregroundMark x1="36776" y1="7518" x2="11094" y2="7154"/>
                        <a14:foregroundMark x1="11094" y1="7154" x2="4438" y2="18472"/>
                        <a14:foregroundMark x1="4438" y1="18472" x2="2346" y2="39774"/>
                        <a14:foregroundMark x1="2346" y1="39774" x2="2754" y2="43694"/>
                        <a14:foregroundMark x1="3979" y1="93007" x2="4667" y2="62207"/>
                        <a14:foregroundMark x1="4667" y1="62207" x2="5126" y2="60428"/>
                        <a14:foregroundMark x1="5891" y1="52587" x2="11145" y2="53274"/>
                        <a14:foregroundMark x1="11145" y1="53274" x2="16858" y2="52829"/>
                        <a14:foregroundMark x1="16858" y1="52829" x2="27008" y2="53072"/>
                        <a14:foregroundMark x1="31293" y1="53072" x2="31293" y2="53072"/>
                        <a14:foregroundMark x1="33180" y1="52910" x2="2729" y2="52749"/>
                        <a14:foregroundMark x1="2729" y1="52749" x2="2474" y2="52910"/>
                        <a14:backgroundMark x1="78118" y1="1738" x2="78118" y2="1738"/>
                        <a14:backgroundMark x1="84417" y1="2223" x2="84417" y2="2223"/>
                        <a14:backgroundMark x1="77990" y1="1576" x2="78092" y2="1213"/>
                        <a14:backgroundMark x1="84366" y1="2506" x2="84213" y2="2546"/>
                        <a14:backgroundMark x1="77378" y1="1132" x2="78041" y2="1213"/>
                        <a14:backgroundMark x1="78755" y1="1293" x2="79163" y2="1213"/>
                        <a14:backgroundMark x1="77888" y1="1657" x2="77888" y2="1657"/>
                        <a14:backgroundMark x1="77990" y1="1496" x2="79470" y2="1657"/>
                        <a14:backgroundMark x1="78092" y1="445" x2="78118" y2="2264"/>
                        <a14:backgroundMark x1="78602" y1="2425" x2="78602" y2="1132"/>
                        <a14:backgroundMark x1="78322" y1="889" x2="78041" y2="2425"/>
                        <a14:backgroundMark x1="77888" y1="2344" x2="77888" y2="2344"/>
                        <a14:backgroundMark x1="78220" y1="2425" x2="78220" y2="2425"/>
                        <a14:backgroundMark x1="77990" y1="2506" x2="77990" y2="2506"/>
                        <a14:backgroundMark x1="78220" y1="889" x2="78220" y2="889"/>
                        <a14:backgroundMark x1="66947" y1="23525" x2="66947" y2="235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6486" t="948" r="155" b="48557"/>
          <a:stretch/>
        </p:blipFill>
        <p:spPr>
          <a:xfrm>
            <a:off x="10505462" y="-302332"/>
            <a:ext cx="3578227" cy="7797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8202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A6F11A8F-E4D7-57B2-535C-A22287B43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0840" y="599247"/>
            <a:ext cx="9530320" cy="1325563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B9BAA3"/>
                </a:solidFill>
                <a:latin typeface="Futura Hv BT" panose="020B0702020204020204" pitchFamily="34" charset="0"/>
              </a:rPr>
              <a:t>SOLUTION</a:t>
            </a:r>
            <a:br>
              <a:rPr lang="en-US" sz="4000" dirty="0">
                <a:solidFill>
                  <a:srgbClr val="B9BAA3"/>
                </a:solidFill>
                <a:latin typeface="Futura Hv BT" panose="020B0702020204020204" pitchFamily="34" charset="0"/>
              </a:rPr>
            </a:br>
            <a:r>
              <a:rPr lang="en-US" sz="3600" dirty="0">
                <a:solidFill>
                  <a:srgbClr val="B9BAA3"/>
                </a:solidFill>
                <a:latin typeface="Futura Lt BT" panose="020B0402020204020303" pitchFamily="34" charset="0"/>
              </a:rPr>
              <a:t>RECUPERER LES ELEMENTS </a:t>
            </a:r>
            <a:endParaRPr lang="en-US" sz="4000" dirty="0">
              <a:solidFill>
                <a:srgbClr val="B9BAA3"/>
              </a:solidFill>
              <a:latin typeface="Futura Lt BT" panose="020B0402020204020303" pitchFamily="34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9D00172-9F63-3353-3839-75128586D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 Chat Noir - Gameplay Features - 2023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77B9EF-E685-01AF-763D-311DF8D7B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8B721EA5-DC33-41D0-B505-90A56285DAFC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21" name="Rectangle 2">
            <a:extLst>
              <a:ext uri="{FF2B5EF4-FFF2-40B4-BE49-F238E27FC236}">
                <a16:creationId xmlns:a16="http://schemas.microsoft.com/office/drawing/2014/main" id="{9545AA7C-C218-DC32-E005-B06DBF891854}"/>
              </a:ext>
            </a:extLst>
          </p:cNvPr>
          <p:cNvSpPr/>
          <p:nvPr/>
        </p:nvSpPr>
        <p:spPr>
          <a:xfrm rot="20075472">
            <a:off x="8900116" y="-3168342"/>
            <a:ext cx="3455718" cy="10849990"/>
          </a:xfrm>
          <a:custGeom>
            <a:avLst/>
            <a:gdLst>
              <a:gd name="connsiteX0" fmla="*/ 0 w 1688123"/>
              <a:gd name="connsiteY0" fmla="*/ 0 h 4457700"/>
              <a:gd name="connsiteX1" fmla="*/ 1688123 w 1688123"/>
              <a:gd name="connsiteY1" fmla="*/ 0 h 4457700"/>
              <a:gd name="connsiteX2" fmla="*/ 1688123 w 1688123"/>
              <a:gd name="connsiteY2" fmla="*/ 4457700 h 4457700"/>
              <a:gd name="connsiteX3" fmla="*/ 0 w 1688123"/>
              <a:gd name="connsiteY3" fmla="*/ 4457700 h 4457700"/>
              <a:gd name="connsiteX4" fmla="*/ 0 w 1688123"/>
              <a:gd name="connsiteY4" fmla="*/ 0 h 4457700"/>
              <a:gd name="connsiteX0" fmla="*/ 529071 w 1688123"/>
              <a:gd name="connsiteY0" fmla="*/ 120571 h 4457700"/>
              <a:gd name="connsiteX1" fmla="*/ 1688123 w 1688123"/>
              <a:gd name="connsiteY1" fmla="*/ 0 h 4457700"/>
              <a:gd name="connsiteX2" fmla="*/ 1688123 w 1688123"/>
              <a:gd name="connsiteY2" fmla="*/ 4457700 h 4457700"/>
              <a:gd name="connsiteX3" fmla="*/ 0 w 1688123"/>
              <a:gd name="connsiteY3" fmla="*/ 4457700 h 4457700"/>
              <a:gd name="connsiteX4" fmla="*/ 529071 w 1688123"/>
              <a:gd name="connsiteY4" fmla="*/ 120571 h 4457700"/>
              <a:gd name="connsiteX0" fmla="*/ 529071 w 1688123"/>
              <a:gd name="connsiteY0" fmla="*/ 1816 h 4338945"/>
              <a:gd name="connsiteX1" fmla="*/ 892938 w 1688123"/>
              <a:gd name="connsiteY1" fmla="*/ 0 h 4338945"/>
              <a:gd name="connsiteX2" fmla="*/ 1688123 w 1688123"/>
              <a:gd name="connsiteY2" fmla="*/ 4338945 h 4338945"/>
              <a:gd name="connsiteX3" fmla="*/ 0 w 1688123"/>
              <a:gd name="connsiteY3" fmla="*/ 4338945 h 4338945"/>
              <a:gd name="connsiteX4" fmla="*/ 529071 w 1688123"/>
              <a:gd name="connsiteY4" fmla="*/ 1816 h 4338945"/>
              <a:gd name="connsiteX0" fmla="*/ 529071 w 1688123"/>
              <a:gd name="connsiteY0" fmla="*/ 1424 h 4338553"/>
              <a:gd name="connsiteX1" fmla="*/ 672020 w 1688123"/>
              <a:gd name="connsiteY1" fmla="*/ 0 h 4338553"/>
              <a:gd name="connsiteX2" fmla="*/ 1688123 w 1688123"/>
              <a:gd name="connsiteY2" fmla="*/ 4338553 h 4338553"/>
              <a:gd name="connsiteX3" fmla="*/ 0 w 1688123"/>
              <a:gd name="connsiteY3" fmla="*/ 4338553 h 4338553"/>
              <a:gd name="connsiteX4" fmla="*/ 529071 w 1688123"/>
              <a:gd name="connsiteY4" fmla="*/ 1424 h 4338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8123" h="4338553">
                <a:moveTo>
                  <a:pt x="529071" y="1424"/>
                </a:moveTo>
                <a:lnTo>
                  <a:pt x="672020" y="0"/>
                </a:lnTo>
                <a:lnTo>
                  <a:pt x="1688123" y="4338553"/>
                </a:lnTo>
                <a:lnTo>
                  <a:pt x="0" y="4338553"/>
                </a:lnTo>
                <a:lnTo>
                  <a:pt x="529071" y="1424"/>
                </a:lnTo>
                <a:close/>
              </a:path>
            </a:pathLst>
          </a:custGeom>
          <a:gradFill flip="none" rotWithShape="1">
            <a:gsLst>
              <a:gs pos="4000">
                <a:srgbClr val="FFFF00">
                  <a:alpha val="0"/>
                </a:srgbClr>
              </a:gs>
              <a:gs pos="55000">
                <a:srgbClr val="FFFF00">
                  <a:alpha val="10000"/>
                </a:srgbClr>
              </a:gs>
              <a:gs pos="79000">
                <a:srgbClr val="FFFF00">
                  <a:alpha val="5000"/>
                </a:srgbClr>
              </a:gs>
              <a:gs pos="28000">
                <a:srgbClr val="FFFF00">
                  <a:alpha val="18000"/>
                </a:srgbClr>
              </a:gs>
            </a:gsLst>
            <a:lin ang="5400000" scaled="1"/>
            <a:tileRect/>
          </a:gra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7C9A68-F97C-87AA-905C-94C4DF65F0B8}"/>
              </a:ext>
            </a:extLst>
          </p:cNvPr>
          <p:cNvSpPr txBox="1"/>
          <p:nvPr/>
        </p:nvSpPr>
        <p:spPr>
          <a:xfrm>
            <a:off x="1441508" y="1924810"/>
            <a:ext cx="4221761" cy="45243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fr-FR" dirty="0">
                <a:solidFill>
                  <a:srgbClr val="B9BAA3"/>
                </a:solidFill>
                <a:latin typeface="Futura Hv BT" panose="020B0702020204020204" pitchFamily="34" charset="0"/>
              </a:rPr>
              <a:t>Étapes :</a:t>
            </a:r>
          </a:p>
          <a:p>
            <a:endParaRPr lang="fr-FR" dirty="0">
              <a:solidFill>
                <a:srgbClr val="B9BAA3"/>
              </a:solidFill>
              <a:latin typeface="Futura Hv BT" panose="020B0702020204020204" pitchFamily="34" charset="0"/>
            </a:endParaRPr>
          </a:p>
          <a:p>
            <a:pPr marL="285750" indent="-285750">
              <a:buFont typeface="Wingdings 3" panose="05040102010807070707" pitchFamily="18" charset="2"/>
              <a:buChar char=""/>
            </a:pPr>
            <a:r>
              <a:rPr lang="fr-FR" sz="1600" dirty="0">
                <a:solidFill>
                  <a:srgbClr val="B9BAA3"/>
                </a:solidFill>
                <a:latin typeface="Futura Lt BT" panose="020B0402020204020303" pitchFamily="34" charset="0"/>
              </a:rPr>
              <a:t>Ouvrir le calepin</a:t>
            </a:r>
          </a:p>
          <a:p>
            <a:pPr marL="285750" indent="-285750">
              <a:buFont typeface="Wingdings 3" panose="05040102010807070707" pitchFamily="18" charset="2"/>
              <a:buChar char=""/>
            </a:pPr>
            <a:endParaRPr lang="fr-FR" sz="1600" dirty="0">
              <a:solidFill>
                <a:srgbClr val="B9BAA3"/>
              </a:solidFill>
              <a:latin typeface="Futura Lt BT" panose="020B0402020204020303" pitchFamily="34" charset="0"/>
            </a:endParaRPr>
          </a:p>
          <a:p>
            <a:pPr marL="285750" indent="-285750">
              <a:buFont typeface="Wingdings 3" panose="05040102010807070707" pitchFamily="18" charset="2"/>
              <a:buChar char=""/>
            </a:pPr>
            <a:r>
              <a:rPr lang="fr-FR" sz="1600" dirty="0">
                <a:solidFill>
                  <a:srgbClr val="B9BAA3"/>
                </a:solidFill>
                <a:latin typeface="Futura Lt BT" panose="020B0402020204020303" pitchFamily="34" charset="0"/>
              </a:rPr>
              <a:t>Cliquer sur le parent des indices correspondant (en surbrillance)</a:t>
            </a:r>
          </a:p>
          <a:p>
            <a:pPr marL="285750" indent="-285750">
              <a:buFont typeface="Wingdings 3" panose="05040102010807070707" pitchFamily="18" charset="2"/>
              <a:buChar char=""/>
            </a:pPr>
            <a:endParaRPr lang="fr-FR" sz="1600" dirty="0">
              <a:solidFill>
                <a:srgbClr val="B9BAA3"/>
              </a:solidFill>
              <a:latin typeface="Futura Hv BT" panose="020B0702020204020204" pitchFamily="34" charset="0"/>
            </a:endParaRPr>
          </a:p>
          <a:p>
            <a:pPr marL="285750" indent="-285750">
              <a:buFont typeface="Wingdings 3" panose="05040102010807070707" pitchFamily="18" charset="2"/>
              <a:buChar char=""/>
            </a:pPr>
            <a:r>
              <a:rPr lang="fr-FR" sz="1600" dirty="0">
                <a:solidFill>
                  <a:srgbClr val="B9BAA3"/>
                </a:solidFill>
                <a:latin typeface="Futura Hv BT" panose="020B0702020204020204" pitchFamily="34" charset="0"/>
              </a:rPr>
              <a:t>Chacun </a:t>
            </a:r>
            <a:r>
              <a:rPr lang="fr-FR" dirty="0">
                <a:solidFill>
                  <a:srgbClr val="B9BAA3"/>
                </a:solidFill>
                <a:latin typeface="Futura Lt BT" panose="020B0402020204020303" pitchFamily="34" charset="0"/>
              </a:rPr>
              <a:t>des</a:t>
            </a:r>
            <a:r>
              <a:rPr lang="fr-FR" sz="1600" dirty="0">
                <a:solidFill>
                  <a:srgbClr val="B9BAA3"/>
                </a:solidFill>
                <a:latin typeface="Futura Hv BT" panose="020B0702020204020204" pitchFamily="34" charset="0"/>
              </a:rPr>
              <a:t> tableaux apparait </a:t>
            </a:r>
            <a:r>
              <a:rPr lang="fr-FR" dirty="0">
                <a:solidFill>
                  <a:srgbClr val="B9BAA3"/>
                </a:solidFill>
                <a:latin typeface="Futura Lt BT" panose="020B0402020204020303" pitchFamily="34" charset="0"/>
              </a:rPr>
              <a:t>après avoir </a:t>
            </a:r>
            <a:r>
              <a:rPr lang="fr-FR" sz="1600" dirty="0">
                <a:solidFill>
                  <a:srgbClr val="B9BAA3"/>
                </a:solidFill>
                <a:latin typeface="Futura Hv BT" panose="020B0702020204020204" pitchFamily="34" charset="0"/>
              </a:rPr>
              <a:t>récupérer suffisamment </a:t>
            </a:r>
            <a:r>
              <a:rPr lang="fr-FR" dirty="0">
                <a:solidFill>
                  <a:srgbClr val="B9BAA3"/>
                </a:solidFill>
                <a:latin typeface="Futura Lt BT" panose="020B0402020204020303" pitchFamily="34" charset="0"/>
              </a:rPr>
              <a:t>d’indices</a:t>
            </a:r>
            <a:r>
              <a:rPr lang="fr-FR" sz="1600" dirty="0">
                <a:solidFill>
                  <a:srgbClr val="B9BAA3"/>
                </a:solidFill>
                <a:latin typeface="Futura Hv BT" panose="020B0702020204020204" pitchFamily="34" charset="0"/>
              </a:rPr>
              <a:t> </a:t>
            </a:r>
            <a:r>
              <a:rPr lang="fr-FR" dirty="0">
                <a:solidFill>
                  <a:srgbClr val="B9BAA3"/>
                </a:solidFill>
                <a:latin typeface="Futura Lt BT" panose="020B0402020204020303" pitchFamily="34" charset="0"/>
              </a:rPr>
              <a:t>sur son </a:t>
            </a:r>
            <a:r>
              <a:rPr lang="fr-FR" sz="1600" dirty="0">
                <a:solidFill>
                  <a:srgbClr val="B9BAA3"/>
                </a:solidFill>
                <a:latin typeface="Futura Hv BT" panose="020B0702020204020204" pitchFamily="34" charset="0"/>
              </a:rPr>
              <a:t>thème </a:t>
            </a:r>
          </a:p>
          <a:p>
            <a:r>
              <a:rPr lang="fr-FR" dirty="0">
                <a:solidFill>
                  <a:srgbClr val="B9BAA3"/>
                </a:solidFill>
                <a:latin typeface="Futura Lt BT" panose="020B0402020204020303" pitchFamily="34" charset="0"/>
              </a:rPr>
              <a:t>(ex : un </a:t>
            </a:r>
            <a:r>
              <a:rPr lang="fr-FR" sz="1600" dirty="0">
                <a:solidFill>
                  <a:srgbClr val="B9BAA3"/>
                </a:solidFill>
                <a:latin typeface="Futura Hv BT" panose="020B0702020204020204" pitchFamily="34" charset="0"/>
              </a:rPr>
              <a:t>tableau </a:t>
            </a:r>
            <a:r>
              <a:rPr lang="fr-FR" dirty="0">
                <a:solidFill>
                  <a:srgbClr val="B9BAA3"/>
                </a:solidFill>
                <a:latin typeface="Futura Lt BT" panose="020B0402020204020303" pitchFamily="34" charset="0"/>
              </a:rPr>
              <a:t>montrant</a:t>
            </a:r>
            <a:r>
              <a:rPr lang="fr-FR" sz="1600" dirty="0">
                <a:solidFill>
                  <a:srgbClr val="B9BAA3"/>
                </a:solidFill>
                <a:latin typeface="Futura Hv BT" panose="020B0702020204020204" pitchFamily="34" charset="0"/>
              </a:rPr>
              <a:t> </a:t>
            </a:r>
            <a:r>
              <a:rPr lang="fr-FR" dirty="0">
                <a:solidFill>
                  <a:srgbClr val="B9BAA3"/>
                </a:solidFill>
                <a:latin typeface="Futura Lt BT" panose="020B0402020204020303" pitchFamily="34" charset="0"/>
              </a:rPr>
              <a:t>de</a:t>
            </a:r>
            <a:r>
              <a:rPr lang="fr-FR" sz="1600" dirty="0">
                <a:solidFill>
                  <a:srgbClr val="B9BAA3"/>
                </a:solidFill>
                <a:latin typeface="Futura Hv BT" panose="020B0702020204020204" pitchFamily="34" charset="0"/>
              </a:rPr>
              <a:t> nombreuse dates </a:t>
            </a:r>
            <a:r>
              <a:rPr lang="fr-FR" dirty="0">
                <a:solidFill>
                  <a:srgbClr val="B9BAA3"/>
                </a:solidFill>
                <a:latin typeface="Futura Lt BT" panose="020B0402020204020303" pitchFamily="34" charset="0"/>
              </a:rPr>
              <a:t>de</a:t>
            </a:r>
            <a:r>
              <a:rPr lang="fr-FR" sz="1600" dirty="0">
                <a:solidFill>
                  <a:srgbClr val="B9BAA3"/>
                </a:solidFill>
                <a:latin typeface="Futura Hv BT" panose="020B0702020204020204" pitchFamily="34" charset="0"/>
              </a:rPr>
              <a:t> spectacles, </a:t>
            </a:r>
            <a:r>
              <a:rPr lang="fr-FR" dirty="0">
                <a:solidFill>
                  <a:srgbClr val="B9BAA3"/>
                </a:solidFill>
                <a:latin typeface="Futura Lt BT" panose="020B0402020204020303" pitchFamily="34" charset="0"/>
              </a:rPr>
              <a:t>il</a:t>
            </a:r>
            <a:r>
              <a:rPr lang="fr-FR" sz="1600" dirty="0">
                <a:solidFill>
                  <a:srgbClr val="B9BAA3"/>
                </a:solidFill>
                <a:latin typeface="Futura Hv BT" panose="020B0702020204020204" pitchFamily="34" charset="0"/>
              </a:rPr>
              <a:t> s’affichera </a:t>
            </a:r>
            <a:r>
              <a:rPr lang="fr-FR" dirty="0">
                <a:solidFill>
                  <a:srgbClr val="B9BAA3"/>
                </a:solidFill>
                <a:latin typeface="Futura Lt BT" panose="020B0402020204020303" pitchFamily="34" charset="0"/>
              </a:rPr>
              <a:t>si on </a:t>
            </a:r>
            <a:r>
              <a:rPr lang="fr-FR" sz="1600" dirty="0">
                <a:solidFill>
                  <a:srgbClr val="B9BAA3"/>
                </a:solidFill>
                <a:latin typeface="Futura Hv BT" panose="020B0702020204020204" pitchFamily="34" charset="0"/>
              </a:rPr>
              <a:t>récupère</a:t>
            </a:r>
            <a:r>
              <a:rPr lang="fr-FR" dirty="0">
                <a:solidFill>
                  <a:srgbClr val="B9BAA3"/>
                </a:solidFill>
                <a:latin typeface="Futura Lt BT" panose="020B0402020204020303" pitchFamily="34" charset="0"/>
              </a:rPr>
              <a:t> « 4 pts » </a:t>
            </a:r>
            <a:r>
              <a:rPr lang="fr-FR" sz="1600" dirty="0">
                <a:solidFill>
                  <a:srgbClr val="B9BAA3"/>
                </a:solidFill>
                <a:latin typeface="Futura Hv BT" panose="020B0702020204020204" pitchFamily="34" charset="0"/>
              </a:rPr>
              <a:t>d’indices ) </a:t>
            </a:r>
          </a:p>
          <a:p>
            <a:endParaRPr lang="fr-FR" sz="1600" dirty="0">
              <a:solidFill>
                <a:srgbClr val="B9BAA3"/>
              </a:solidFill>
              <a:latin typeface="Futura Lt BT" panose="020B0402020204020303" pitchFamily="34" charset="0"/>
            </a:endParaRPr>
          </a:p>
          <a:p>
            <a:pPr marL="285750" indent="-285750">
              <a:buFont typeface="Wingdings 3" panose="05040102010807070707" pitchFamily="18" charset="2"/>
              <a:buChar char=""/>
            </a:pPr>
            <a:r>
              <a:rPr lang="fr-FR" sz="1600" dirty="0">
                <a:solidFill>
                  <a:srgbClr val="B9BAA3"/>
                </a:solidFill>
                <a:latin typeface="Futura Lt BT" panose="020B0402020204020303" pitchFamily="34" charset="0"/>
              </a:rPr>
              <a:t>Récupérer de ces tableaux les éléments manquant </a:t>
            </a:r>
          </a:p>
          <a:p>
            <a:pPr marL="285750" indent="-285750">
              <a:buFont typeface="Wingdings 3" panose="05040102010807070707" pitchFamily="18" charset="2"/>
              <a:buChar char=""/>
            </a:pPr>
            <a:r>
              <a:rPr lang="fr-FR" sz="1600" dirty="0">
                <a:solidFill>
                  <a:srgbClr val="B9BAA3"/>
                </a:solidFill>
                <a:latin typeface="Futura Lt BT" panose="020B0402020204020303" pitchFamily="34" charset="0"/>
              </a:rPr>
              <a:t>Eléments manquant </a:t>
            </a:r>
          </a:p>
        </p:txBody>
      </p:sp>
      <p:pic>
        <p:nvPicPr>
          <p:cNvPr id="10" name="Picture 9" descr="A picture containing text, furniture, curtain&#10;&#10;Description automatically generated">
            <a:extLst>
              <a:ext uri="{FF2B5EF4-FFF2-40B4-BE49-F238E27FC236}">
                <a16:creationId xmlns:a16="http://schemas.microsoft.com/office/drawing/2014/main" id="{4929347F-47C6-07FF-9507-5F3C92360FD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334" b="98141" l="2346" r="96889">
                        <a14:foregroundMark x1="28768" y1="62005" x2="28768" y2="62005"/>
                        <a14:foregroundMark x1="86585" y1="88884" x2="86585" y2="88884"/>
                        <a14:foregroundMark x1="91150" y1="91148" x2="93446" y2="76718"/>
                        <a14:foregroundMark x1="93446" y1="76718" x2="90334" y2="65036"/>
                        <a14:foregroundMark x1="90334" y1="65036" x2="85641" y2="89248"/>
                        <a14:foregroundMark x1="85641" y1="89248" x2="79521" y2="91633"/>
                        <a14:foregroundMark x1="93879" y1="75101" x2="93879" y2="75101"/>
                        <a14:foregroundMark x1="97679" y1="54446" x2="95358" y2="92765"/>
                        <a14:foregroundMark x1="95358" y1="92765" x2="89008" y2="98141"/>
                        <a14:foregroundMark x1="89008" y1="98141" x2="38893" y2="90340"/>
                        <a14:foregroundMark x1="38893" y1="90340" x2="35807" y2="64309"/>
                        <a14:foregroundMark x1="35807" y1="64309" x2="39633" y2="60267"/>
                        <a14:foregroundMark x1="39633" y1="60267" x2="42336" y2="60469"/>
                        <a14:foregroundMark x1="97348" y1="53921" x2="95664" y2="87591"/>
                        <a14:foregroundMark x1="95664" y1="87591" x2="96914" y2="94907"/>
                        <a14:foregroundMark x1="93318" y1="26031" x2="93318" y2="26031"/>
                        <a14:foregroundMark x1="98444" y1="47736" x2="92910" y2="36783"/>
                        <a14:foregroundMark x1="92910" y1="36783" x2="94185" y2="12813"/>
                        <a14:foregroundMark x1="94185" y1="12813" x2="92553" y2="7761"/>
                        <a14:foregroundMark x1="92553" y1="7761" x2="92247" y2="7235"/>
                        <a14:foregroundMark x1="78068" y1="2344" x2="78156" y2="626"/>
                        <a14:foregroundMark x1="75822" y1="46322" x2="78068" y2="2344"/>
                        <a14:foregroundMark x1="52589" y1="16411" x2="52589" y2="16411"/>
                        <a14:foregroundMark x1="66488" y1="18068" x2="66488" y2="18068"/>
                        <a14:foregroundMark x1="65800" y1="24576" x2="65800" y2="24576"/>
                        <a14:foregroundMark x1="68477" y1="43129" x2="67126" y2="14026"/>
                        <a14:foregroundMark x1="67126" y1="14026" x2="60495" y2="8084"/>
                        <a14:foregroundMark x1="60495" y1="8084" x2="51288" y2="8488"/>
                        <a14:foregroundMark x1="51288" y1="8488" x2="47360" y2="43129"/>
                        <a14:foregroundMark x1="44019" y1="43694" x2="41290" y2="11722"/>
                        <a14:foregroundMark x1="41290" y1="11722" x2="36776" y2="7518"/>
                        <a14:foregroundMark x1="36776" y1="7518" x2="11094" y2="7154"/>
                        <a14:foregroundMark x1="11094" y1="7154" x2="4438" y2="18472"/>
                        <a14:foregroundMark x1="4438" y1="18472" x2="2346" y2="39774"/>
                        <a14:foregroundMark x1="2346" y1="39774" x2="2754" y2="43694"/>
                        <a14:foregroundMark x1="3979" y1="93007" x2="4667" y2="62207"/>
                        <a14:foregroundMark x1="4667" y1="62207" x2="5126" y2="60428"/>
                        <a14:foregroundMark x1="5891" y1="52587" x2="11145" y2="53274"/>
                        <a14:foregroundMark x1="11145" y1="53274" x2="16858" y2="52829"/>
                        <a14:foregroundMark x1="16858" y1="52829" x2="27008" y2="53072"/>
                        <a14:foregroundMark x1="31293" y1="53072" x2="31293" y2="53072"/>
                        <a14:foregroundMark x1="33180" y1="52910" x2="2729" y2="52749"/>
                        <a14:foregroundMark x1="2729" y1="52749" x2="2474" y2="52910"/>
                        <a14:backgroundMark x1="78118" y1="1738" x2="78118" y2="1738"/>
                        <a14:backgroundMark x1="84417" y1="2223" x2="84417" y2="2223"/>
                        <a14:backgroundMark x1="77990" y1="1576" x2="78092" y2="1213"/>
                        <a14:backgroundMark x1="84366" y1="2506" x2="84213" y2="2546"/>
                        <a14:backgroundMark x1="77378" y1="1132" x2="78041" y2="1213"/>
                        <a14:backgroundMark x1="78755" y1="1293" x2="79163" y2="1213"/>
                        <a14:backgroundMark x1="77888" y1="1657" x2="77888" y2="1657"/>
                        <a14:backgroundMark x1="77990" y1="1496" x2="79470" y2="1657"/>
                        <a14:backgroundMark x1="78092" y1="445" x2="78118" y2="2264"/>
                        <a14:backgroundMark x1="78602" y1="2425" x2="78602" y2="1132"/>
                        <a14:backgroundMark x1="78322" y1="889" x2="78041" y2="2425"/>
                        <a14:backgroundMark x1="77888" y1="2344" x2="77888" y2="2344"/>
                        <a14:backgroundMark x1="78220" y1="2425" x2="78220" y2="2425"/>
                        <a14:backgroundMark x1="77990" y1="2506" x2="77990" y2="2506"/>
                        <a14:backgroundMark x1="78220" y1="889" x2="78220" y2="889"/>
                        <a14:backgroundMark x1="66947" y1="23525" x2="66947" y2="235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0717" t="1512" r="15924" b="47993"/>
          <a:stretch/>
        </p:blipFill>
        <p:spPr>
          <a:xfrm>
            <a:off x="-1742049" y="-302331"/>
            <a:ext cx="3578227" cy="7797221"/>
          </a:xfrm>
          <a:prstGeom prst="rect">
            <a:avLst/>
          </a:prstGeom>
        </p:spPr>
      </p:pic>
      <p:pic>
        <p:nvPicPr>
          <p:cNvPr id="11" name="Picture 10" descr="A picture containing text, furniture, curtain&#10;&#10;Description automatically generated">
            <a:extLst>
              <a:ext uri="{FF2B5EF4-FFF2-40B4-BE49-F238E27FC236}">
                <a16:creationId xmlns:a16="http://schemas.microsoft.com/office/drawing/2014/main" id="{F039F0E9-05BC-C354-876D-1001C254B13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334" b="98141" l="2346" r="96889">
                        <a14:foregroundMark x1="28768" y1="62005" x2="28768" y2="62005"/>
                        <a14:foregroundMark x1="86585" y1="88884" x2="86585" y2="88884"/>
                        <a14:foregroundMark x1="91150" y1="91148" x2="93446" y2="76718"/>
                        <a14:foregroundMark x1="93446" y1="76718" x2="90334" y2="65036"/>
                        <a14:foregroundMark x1="90334" y1="65036" x2="85641" y2="89248"/>
                        <a14:foregroundMark x1="85641" y1="89248" x2="79521" y2="91633"/>
                        <a14:foregroundMark x1="93879" y1="75101" x2="93879" y2="75101"/>
                        <a14:foregroundMark x1="97679" y1="54446" x2="95358" y2="92765"/>
                        <a14:foregroundMark x1="95358" y1="92765" x2="89008" y2="98141"/>
                        <a14:foregroundMark x1="89008" y1="98141" x2="38893" y2="90340"/>
                        <a14:foregroundMark x1="38893" y1="90340" x2="35807" y2="64309"/>
                        <a14:foregroundMark x1="35807" y1="64309" x2="39633" y2="60267"/>
                        <a14:foregroundMark x1="39633" y1="60267" x2="42336" y2="60469"/>
                        <a14:foregroundMark x1="97348" y1="53921" x2="95664" y2="87591"/>
                        <a14:foregroundMark x1="95664" y1="87591" x2="96914" y2="94907"/>
                        <a14:foregroundMark x1="93318" y1="26031" x2="93318" y2="26031"/>
                        <a14:foregroundMark x1="98444" y1="47736" x2="92910" y2="36783"/>
                        <a14:foregroundMark x1="92910" y1="36783" x2="94185" y2="12813"/>
                        <a14:foregroundMark x1="94185" y1="12813" x2="92553" y2="7761"/>
                        <a14:foregroundMark x1="92553" y1="7761" x2="92247" y2="7235"/>
                        <a14:foregroundMark x1="78068" y1="2344" x2="78156" y2="626"/>
                        <a14:foregroundMark x1="75822" y1="46322" x2="78068" y2="2344"/>
                        <a14:foregroundMark x1="52589" y1="16411" x2="52589" y2="16411"/>
                        <a14:foregroundMark x1="66488" y1="18068" x2="66488" y2="18068"/>
                        <a14:foregroundMark x1="65800" y1="24576" x2="65800" y2="24576"/>
                        <a14:foregroundMark x1="68477" y1="43129" x2="67126" y2="14026"/>
                        <a14:foregroundMark x1="67126" y1="14026" x2="60495" y2="8084"/>
                        <a14:foregroundMark x1="60495" y1="8084" x2="51288" y2="8488"/>
                        <a14:foregroundMark x1="51288" y1="8488" x2="47360" y2="43129"/>
                        <a14:foregroundMark x1="44019" y1="43694" x2="41290" y2="11722"/>
                        <a14:foregroundMark x1="41290" y1="11722" x2="36776" y2="7518"/>
                        <a14:foregroundMark x1="36776" y1="7518" x2="11094" y2="7154"/>
                        <a14:foregroundMark x1="11094" y1="7154" x2="4438" y2="18472"/>
                        <a14:foregroundMark x1="4438" y1="18472" x2="2346" y2="39774"/>
                        <a14:foregroundMark x1="2346" y1="39774" x2="2754" y2="43694"/>
                        <a14:foregroundMark x1="3979" y1="93007" x2="4667" y2="62207"/>
                        <a14:foregroundMark x1="4667" y1="62207" x2="5126" y2="60428"/>
                        <a14:foregroundMark x1="5891" y1="52587" x2="11145" y2="53274"/>
                        <a14:foregroundMark x1="11145" y1="53274" x2="16858" y2="52829"/>
                        <a14:foregroundMark x1="16858" y1="52829" x2="27008" y2="53072"/>
                        <a14:foregroundMark x1="31293" y1="53072" x2="31293" y2="53072"/>
                        <a14:foregroundMark x1="33180" y1="52910" x2="2729" y2="52749"/>
                        <a14:foregroundMark x1="2729" y1="52749" x2="2474" y2="52910"/>
                        <a14:backgroundMark x1="78118" y1="1738" x2="78118" y2="1738"/>
                        <a14:backgroundMark x1="84417" y1="2223" x2="84417" y2="2223"/>
                        <a14:backgroundMark x1="77990" y1="1576" x2="78092" y2="1213"/>
                        <a14:backgroundMark x1="84366" y1="2506" x2="84213" y2="2546"/>
                        <a14:backgroundMark x1="77378" y1="1132" x2="78041" y2="1213"/>
                        <a14:backgroundMark x1="78755" y1="1293" x2="79163" y2="1213"/>
                        <a14:backgroundMark x1="77888" y1="1657" x2="77888" y2="1657"/>
                        <a14:backgroundMark x1="77990" y1="1496" x2="79470" y2="1657"/>
                        <a14:backgroundMark x1="78092" y1="445" x2="78118" y2="2264"/>
                        <a14:backgroundMark x1="78602" y1="2425" x2="78602" y2="1132"/>
                        <a14:backgroundMark x1="78322" y1="889" x2="78041" y2="2425"/>
                        <a14:backgroundMark x1="77888" y1="2344" x2="77888" y2="2344"/>
                        <a14:backgroundMark x1="78220" y1="2425" x2="78220" y2="2425"/>
                        <a14:backgroundMark x1="77990" y1="2506" x2="77990" y2="2506"/>
                        <a14:backgroundMark x1="78220" y1="889" x2="78220" y2="889"/>
                        <a14:backgroundMark x1="66947" y1="23525" x2="66947" y2="235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6486" t="948" r="155" b="48557"/>
          <a:stretch/>
        </p:blipFill>
        <p:spPr>
          <a:xfrm>
            <a:off x="10505521" y="-469611"/>
            <a:ext cx="3578227" cy="7797221"/>
          </a:xfrm>
          <a:prstGeom prst="rect">
            <a:avLst/>
          </a:prstGeom>
        </p:spPr>
      </p:pic>
      <p:pic>
        <p:nvPicPr>
          <p:cNvPr id="12" name="Picture 11" descr="A picture containing text, furniture, curtain&#10;&#10;Description automatically generated">
            <a:extLst>
              <a:ext uri="{FF2B5EF4-FFF2-40B4-BE49-F238E27FC236}">
                <a16:creationId xmlns:a16="http://schemas.microsoft.com/office/drawing/2014/main" id="{F5A2A092-EC3D-6112-555E-2F757C2A5BE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334" b="98141" l="2346" r="96889">
                        <a14:foregroundMark x1="28768" y1="62005" x2="28768" y2="62005"/>
                        <a14:foregroundMark x1="92932" y1="79952" x2="93366" y2="77221"/>
                        <a14:foregroundMark x1="92164" y1="84778" x2="92786" y2="80867"/>
                        <a14:foregroundMark x1="91306" y1="90171" x2="91941" y2="86178"/>
                        <a14:foregroundMark x1="90576" y1="65944" x2="90446" y2="65457"/>
                        <a14:foregroundMark x1="91758" y1="70380" x2="91623" y2="69872"/>
                        <a14:foregroundMark x1="92202" y1="72048" x2="92092" y2="71633"/>
                        <a14:foregroundMark x1="92954" y1="74870" x2="92855" y2="74496"/>
                        <a14:foregroundMark x1="93407" y1="76573" x2="92990" y2="75005"/>
                        <a14:foregroundMark x1="86061" y1="87081" x2="85641" y2="89248"/>
                        <a14:foregroundMark x1="88528" y1="74356" x2="87310" y2="80638"/>
                        <a14:foregroundMark x1="90223" y1="65606" x2="90124" y2="66118"/>
                        <a14:foregroundMark x1="81625" y1="90813" x2="79521" y2="91633"/>
                        <a14:foregroundMark x1="85641" y1="89248" x2="82974" y2="90287"/>
                        <a14:foregroundMark x1="93879" y1="75101" x2="93879" y2="75101"/>
                        <a14:foregroundMark x1="97679" y1="54446" x2="97420" y2="58718"/>
                        <a14:foregroundMark x1="91358" y1="96151" x2="89008" y2="98141"/>
                        <a14:foregroundMark x1="94331" y1="93635" x2="93812" y2="94075"/>
                        <a14:foregroundMark x1="95055" y1="93022" x2="94734" y2="93294"/>
                        <a14:foregroundMark x1="61497" y1="93859" x2="38893" y2="90340"/>
                        <a14:foregroundMark x1="89008" y1="98141" x2="69269" y2="95068"/>
                        <a14:foregroundMark x1="37872" y1="81724" x2="37715" y2="80399"/>
                        <a14:foregroundMark x1="38062" y1="83327" x2="37906" y2="82009"/>
                        <a14:foregroundMark x1="38893" y1="90340" x2="38344" y2="85705"/>
                        <a14:foregroundMark x1="38135" y1="61851" x2="39100" y2="60831"/>
                        <a14:foregroundMark x1="36296" y1="63792" x2="36738" y2="63325"/>
                        <a14:foregroundMark x1="97348" y1="53921" x2="97083" y2="59231"/>
                        <a14:foregroundMark x1="96111" y1="90206" x2="96914" y2="94907"/>
                        <a14:foregroundMark x1="95984" y1="89463" x2="96042" y2="89800"/>
                        <a14:foregroundMark x1="93318" y1="26031" x2="93318" y2="26031"/>
                        <a14:foregroundMark x1="98444" y1="47736" x2="92910" y2="36783"/>
                        <a14:foregroundMark x1="92910" y1="36783" x2="94185" y2="12813"/>
                        <a14:foregroundMark x1="94185" y1="12813" x2="92553" y2="7761"/>
                        <a14:foregroundMark x1="92553" y1="7761" x2="92247" y2="7235"/>
                        <a14:foregroundMark x1="78068" y1="2344" x2="78156" y2="626"/>
                        <a14:foregroundMark x1="75822" y1="46322" x2="78068" y2="2344"/>
                        <a14:foregroundMark x1="52589" y1="16411" x2="52589" y2="16411"/>
                        <a14:foregroundMark x1="66488" y1="18068" x2="66488" y2="18068"/>
                        <a14:foregroundMark x1="65800" y1="24576" x2="65800" y2="24576"/>
                        <a14:foregroundMark x1="68477" y1="43129" x2="67126" y2="14026"/>
                        <a14:foregroundMark x1="67126" y1="14026" x2="60495" y2="8084"/>
                        <a14:foregroundMark x1="60495" y1="8084" x2="51288" y2="8488"/>
                        <a14:foregroundMark x1="51288" y1="8488" x2="47360" y2="43129"/>
                        <a14:foregroundMark x1="44019" y1="43694" x2="41290" y2="11722"/>
                        <a14:foregroundMark x1="41290" y1="11722" x2="36776" y2="7518"/>
                        <a14:foregroundMark x1="36776" y1="7518" x2="11094" y2="7154"/>
                        <a14:foregroundMark x1="11094" y1="7154" x2="4438" y2="18472"/>
                        <a14:foregroundMark x1="4438" y1="18472" x2="2346" y2="39774"/>
                        <a14:foregroundMark x1="2346" y1="39774" x2="2754" y2="43694"/>
                        <a14:foregroundMark x1="3979" y1="93007" x2="4667" y2="62207"/>
                        <a14:foregroundMark x1="4667" y1="62207" x2="5126" y2="60428"/>
                        <a14:foregroundMark x1="5891" y1="52587" x2="11145" y2="53274"/>
                        <a14:foregroundMark x1="11145" y1="53274" x2="16858" y2="52829"/>
                        <a14:foregroundMark x1="16858" y1="52829" x2="27008" y2="53072"/>
                        <a14:foregroundMark x1="31293" y1="53072" x2="31293" y2="53072"/>
                        <a14:foregroundMark x1="33180" y1="52910" x2="2729" y2="52749"/>
                        <a14:foregroundMark x1="2729" y1="52749" x2="2474" y2="52910"/>
                        <a14:backgroundMark x1="78118" y1="1738" x2="78118" y2="1738"/>
                        <a14:backgroundMark x1="84417" y1="2223" x2="84417" y2="2223"/>
                        <a14:backgroundMark x1="77990" y1="1576" x2="78092" y2="1213"/>
                        <a14:backgroundMark x1="84366" y1="2506" x2="84213" y2="2546"/>
                        <a14:backgroundMark x1="77378" y1="1132" x2="78041" y2="1213"/>
                        <a14:backgroundMark x1="78755" y1="1293" x2="79163" y2="1213"/>
                        <a14:backgroundMark x1="77888" y1="1657" x2="77888" y2="1657"/>
                        <a14:backgroundMark x1="77990" y1="1496" x2="79470" y2="1657"/>
                        <a14:backgroundMark x1="78092" y1="445" x2="78118" y2="2264"/>
                        <a14:backgroundMark x1="78602" y1="2425" x2="78602" y2="1132"/>
                        <a14:backgroundMark x1="78322" y1="889" x2="78041" y2="2425"/>
                        <a14:backgroundMark x1="77888" y1="2344" x2="77888" y2="2344"/>
                        <a14:backgroundMark x1="78220" y1="2425" x2="78220" y2="2425"/>
                        <a14:backgroundMark x1="77990" y1="2506" x2="77990" y2="2506"/>
                        <a14:backgroundMark x1="78220" y1="889" x2="78220" y2="889"/>
                        <a14:backgroundMark x1="66947" y1="23525" x2="66947" y2="23525"/>
                        <a14:backgroundMark x1="35272" y1="65562" x2="79087" y2="68310"/>
                        <a14:backgroundMark x1="79087" y1="68310" x2="95945" y2="66492"/>
                        <a14:backgroundMark x1="95945" y1="66492" x2="95460" y2="94665"/>
                        <a14:backgroundMark x1="95460" y1="94665" x2="34991" y2="94260"/>
                        <a14:backgroundMark x1="34991" y1="94260" x2="36700" y2="64673"/>
                        <a14:backgroundMark x1="36700" y1="64673" x2="36215" y2="64551"/>
                        <a14:backgroundMark x1="85565" y1="61681" x2="90105" y2="60994"/>
                        <a14:backgroundMark x1="90105" y1="60994" x2="93369" y2="61722"/>
                        <a14:backgroundMark x1="93369" y1="61722" x2="95103" y2="60509"/>
                        <a14:backgroundMark x1="95103" y1="60509" x2="96761" y2="63985"/>
                        <a14:backgroundMark x1="96761" y1="63985" x2="96557" y2="74778"/>
                        <a14:backgroundMark x1="97577" y1="60226" x2="97169" y2="65360"/>
                        <a14:backgroundMark x1="97169" y1="65360" x2="95741" y2="68351"/>
                        <a14:backgroundMark x1="95741" y1="68351" x2="97016" y2="60914"/>
                        <a14:backgroundMark x1="97016" y1="60914" x2="97628" y2="59620"/>
                        <a14:backgroundMark x1="96302" y1="60388" x2="97934" y2="58569"/>
                        <a14:backgroundMark x1="97246" y1="58650" x2="97679" y2="58731"/>
                        <a14:backgroundMark x1="97144" y1="59175" x2="97883" y2="58165"/>
                        <a14:backgroundMark x1="96991" y1="60469" x2="96327" y2="78698"/>
                        <a14:backgroundMark x1="96327" y1="78698" x2="97042" y2="66694"/>
                        <a14:backgroundMark x1="97042" y1="66694" x2="96940" y2="66330"/>
                        <a14:backgroundMark x1="94568" y1="67704" x2="45856" y2="65238"/>
                        <a14:backgroundMark x1="45856" y1="65238" x2="38944" y2="68068"/>
                        <a14:backgroundMark x1="38944" y1="68068" x2="34558" y2="78739"/>
                        <a14:backgroundMark x1="34558" y1="78739" x2="41265" y2="89369"/>
                        <a14:backgroundMark x1="41265" y1="89369" x2="90130" y2="95918"/>
                        <a14:backgroundMark x1="90130" y1="95918" x2="93854" y2="94988"/>
                        <a14:backgroundMark x1="93854" y1="94988" x2="96557" y2="88925"/>
                        <a14:backgroundMark x1="96557" y1="88925" x2="96378" y2="75020"/>
                        <a14:backgroundMark x1="96378" y1="75020" x2="94568" y2="68351"/>
                        <a14:backgroundMark x1="94568" y1="68351" x2="93675" y2="67381"/>
                        <a14:backgroundMark x1="42770" y1="62490" x2="39199" y2="61116"/>
                        <a14:backgroundMark x1="39199" y1="61116" x2="36368" y2="62813"/>
                        <a14:backgroundMark x1="36368" y1="62813" x2="35246" y2="68957"/>
                        <a14:backgroundMark x1="37694" y1="60550" x2="39735" y2="59297"/>
                        <a14:backgroundMark x1="39735" y1="59297" x2="41877" y2="60550"/>
                        <a14:backgroundMark x1="39403" y1="60428" x2="37235" y2="62328"/>
                        <a14:backgroundMark x1="37235" y1="62328" x2="34685" y2="69402"/>
                        <a14:backgroundMark x1="34685" y1="69402" x2="37261" y2="80437"/>
                        <a14:backgroundMark x1="37261" y1="80437" x2="40168" y2="80558"/>
                        <a14:backgroundMark x1="40168" y1="80558" x2="39582" y2="60954"/>
                        <a14:backgroundMark x1="39582" y1="60954" x2="39403" y2="60428"/>
                        <a14:backgroundMark x1="37924" y1="62126" x2="37924" y2="62894"/>
                        <a14:backgroundMark x1="38230" y1="62247" x2="37490" y2="63137"/>
                        <a14:backgroundMark x1="37618" y1="62611" x2="37031" y2="63662"/>
                        <a14:backgroundMark x1="38434" y1="62126" x2="36725" y2="66249"/>
                        <a14:backgroundMark x1="36725" y1="66249" x2="36725" y2="66249"/>
                        <a14:backgroundMark x1="35909" y1="64188" x2="38154" y2="79184"/>
                        <a14:backgroundMark x1="38154" y1="79184" x2="38154" y2="79184"/>
                        <a14:backgroundMark x1="35756" y1="70655" x2="35833" y2="74252"/>
                        <a14:backgroundMark x1="35833" y1="74252" x2="37847" y2="84842"/>
                        <a14:backgroundMark x1="38077" y1="78011" x2="37439" y2="82013"/>
                        <a14:backgroundMark x1="37439" y1="82013" x2="37465" y2="89329"/>
                        <a14:backgroundMark x1="37465" y1="89329" x2="39811" y2="93169"/>
                        <a14:backgroundMark x1="39811" y1="93169" x2="54093" y2="94907"/>
                        <a14:backgroundMark x1="54093" y1="94907" x2="61311" y2="94422"/>
                        <a14:backgroundMark x1="61311" y1="94422" x2="56006" y2="88844"/>
                        <a14:backgroundMark x1="56006" y1="88844" x2="38562" y2="80113"/>
                        <a14:backgroundMark x1="38562" y1="80113" x2="37261" y2="78537"/>
                        <a14:backgroundMark x1="55573" y1="66774" x2="56618" y2="77162"/>
                        <a14:backgroundMark x1="56618" y1="77162" x2="62994" y2="89208"/>
                        <a14:backgroundMark x1="62994" y1="89208" x2="74879" y2="90380"/>
                        <a14:backgroundMark x1="74879" y1="90380" x2="81714" y2="79951"/>
                        <a14:backgroundMark x1="81714" y1="79951" x2="61846" y2="68836"/>
                        <a14:backgroundMark x1="61846" y1="68836" x2="55062" y2="70776"/>
                        <a14:backgroundMark x1="91099" y1="64309" x2="84876" y2="68472"/>
                        <a14:backgroundMark x1="84876" y1="68472" x2="80031" y2="89046"/>
                        <a14:backgroundMark x1="80031" y1="89046" x2="88141" y2="94422"/>
                        <a14:backgroundMark x1="88141" y1="94422" x2="95435" y2="85570"/>
                        <a14:backgroundMark x1="95435" y1="85570" x2="94160" y2="69281"/>
                        <a14:backgroundMark x1="94160" y1="69281" x2="89441" y2="63460"/>
                        <a14:backgroundMark x1="89441" y1="63460" x2="88268" y2="63015"/>
                        <a14:backgroundMark x1="93191" y1="68836" x2="87478" y2="70331"/>
                        <a14:backgroundMark x1="87478" y1="70331" x2="86126" y2="93411"/>
                        <a14:backgroundMark x1="86126" y1="93411" x2="94568" y2="74212"/>
                        <a14:backgroundMark x1="94568" y1="74212" x2="90819" y2="63258"/>
                        <a14:backgroundMark x1="94083" y1="68189" x2="90411" y2="68472"/>
                        <a14:backgroundMark x1="90411" y1="68472" x2="88931" y2="84236"/>
                        <a14:backgroundMark x1="88931" y1="84236" x2="91915" y2="87551"/>
                        <a14:backgroundMark x1="93854" y1="69078" x2="89569" y2="73363"/>
                        <a14:backgroundMark x1="89569" y1="73363" x2="91099" y2="85691"/>
                        <a14:backgroundMark x1="91099" y1="85691" x2="93471" y2="72070"/>
                        <a14:backgroundMark x1="93471" y1="72070" x2="91099" y2="66613"/>
                        <a14:backgroundMark x1="92833" y1="65724" x2="88957" y2="67219"/>
                        <a14:backgroundMark x1="88957" y1="67219" x2="89875" y2="86378"/>
                        <a14:backgroundMark x1="89875" y1="86378" x2="94542" y2="77041"/>
                        <a14:backgroundMark x1="94542" y1="77041" x2="92170" y2="66936"/>
                        <a14:backgroundMark x1="92170" y1="66936" x2="91252" y2="65724"/>
                        <a14:backgroundMark x1="91992" y1="66492" x2="89773" y2="66694"/>
                        <a14:backgroundMark x1="89773" y1="66694" x2="88243" y2="81245"/>
                        <a14:backgroundMark x1="88243" y1="81245" x2="92935" y2="86459"/>
                        <a14:backgroundMark x1="92935" y1="86459" x2="93828" y2="74131"/>
                        <a14:backgroundMark x1="93828" y1="74131" x2="90972" y2="65198"/>
                        <a14:backgroundMark x1="92757" y1="70776" x2="92068" y2="78294"/>
                        <a14:backgroundMark x1="92068" y1="78294" x2="93191" y2="70655"/>
                        <a14:backgroundMark x1="85233" y1="74131" x2="85233" y2="7413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040" t="50441" r="1244" b="37655"/>
          <a:stretch/>
        </p:blipFill>
        <p:spPr>
          <a:xfrm>
            <a:off x="-2823166" y="-683735"/>
            <a:ext cx="16551275" cy="1755061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0E609C30-D691-FE8B-1CB8-A5FD41EB0EDA}"/>
              </a:ext>
            </a:extLst>
          </p:cNvPr>
          <p:cNvGrpSpPr/>
          <p:nvPr/>
        </p:nvGrpSpPr>
        <p:grpSpPr>
          <a:xfrm>
            <a:off x="9565536" y="4483419"/>
            <a:ext cx="939985" cy="412750"/>
            <a:chOff x="7952084" y="4162670"/>
            <a:chExt cx="939985" cy="412750"/>
          </a:xfrm>
        </p:grpSpPr>
        <p:pic>
          <p:nvPicPr>
            <p:cNvPr id="20" name="Picture 2" descr="Retro Wooden Wind-Up Music Box Castle In The Sky – Alexnld.com">
              <a:extLst>
                <a:ext uri="{FF2B5EF4-FFF2-40B4-BE49-F238E27FC236}">
                  <a16:creationId xmlns:a16="http://schemas.microsoft.com/office/drawing/2014/main" id="{9D938810-4A18-40EE-7795-5572DC277D6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2667" b="93500" l="10000" r="90000">
                          <a14:foregroundMark x1="42833" y1="59333" x2="42833" y2="59333"/>
                          <a14:foregroundMark x1="45333" y1="82167" x2="45333" y2="82167"/>
                          <a14:foregroundMark x1="62667" y1="93500" x2="62667" y2="93500"/>
                          <a14:foregroundMark x1="86000" y1="66833" x2="86000" y2="66833"/>
                          <a14:foregroundMark x1="85333" y1="66833" x2="85333" y2="66833"/>
                          <a14:foregroundMark x1="84167" y1="66000" x2="78167" y2="66833"/>
                          <a14:foregroundMark x1="86167" y1="66833" x2="80000" y2="65167"/>
                          <a14:foregroundMark x1="86000" y1="65167" x2="83833" y2="65833"/>
                          <a14:foregroundMark x1="86000" y1="67500" x2="84000" y2="66833"/>
                          <a14:foregroundMark x1="86000" y1="66833" x2="86000" y2="66833"/>
                          <a14:foregroundMark x1="48000" y1="6833" x2="48000" y2="6833"/>
                          <a14:foregroundMark x1="33500" y1="67333" x2="33500" y2="67333"/>
                          <a14:foregroundMark x1="50833" y1="59833" x2="50833" y2="59833"/>
                          <a14:foregroundMark x1="60667" y1="60167" x2="60667" y2="60167"/>
                          <a14:foregroundMark x1="87000" y1="64833" x2="87000" y2="64833"/>
                          <a14:foregroundMark x1="88000" y1="65333" x2="88000" y2="65333"/>
                          <a14:foregroundMark x1="87667" y1="68167" x2="82667" y2="68000"/>
                          <a14:foregroundMark x1="77500" y1="66833" x2="77500" y2="66833"/>
                          <a14:foregroundMark x1="49500" y1="3500" x2="48667" y2="6167"/>
                          <a14:foregroundMark x1="43699" y1="6894" x2="42833" y2="7667"/>
                          <a14:foregroundMark x1="43653" y1="6872" x2="43333" y2="9667"/>
                          <a14:foregroundMark x1="44000" y1="3833" x2="43763" y2="5902"/>
                          <a14:foregroundMark x1="42500" y1="3000" x2="42333" y2="9000"/>
                          <a14:foregroundMark x1="49833" y1="4000" x2="49500" y2="8000"/>
                          <a14:foregroundMark x1="44500" y1="2667" x2="44500" y2="2667"/>
                          <a14:foregroundMark x1="45667" y1="5500" x2="45667" y2="5500"/>
                          <a14:foregroundMark x1="80833" y1="66833" x2="80833" y2="66833"/>
                          <a14:backgroundMark x1="45000" y1="4500" x2="47500" y2="56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877" t="58362" b="29289"/>
            <a:stretch/>
          </p:blipFill>
          <p:spPr bwMode="auto">
            <a:xfrm>
              <a:off x="7952084" y="4162670"/>
              <a:ext cx="939985" cy="412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39DB47B8-CD73-7626-49AA-350C33DCF36C}"/>
                </a:ext>
              </a:extLst>
            </p:cNvPr>
            <p:cNvSpPr/>
            <p:nvPr/>
          </p:nvSpPr>
          <p:spPr>
            <a:xfrm>
              <a:off x="8262731" y="4357118"/>
              <a:ext cx="246560" cy="158750"/>
            </a:xfrm>
            <a:prstGeom prst="roundRect">
              <a:avLst/>
            </a:prstGeom>
            <a:solidFill>
              <a:srgbClr val="FF0000">
                <a:alpha val="7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A7EFDF32-7659-D2D2-C880-AFBCFA9C6F33}"/>
                </a:ext>
              </a:extLst>
            </p:cNvPr>
            <p:cNvSpPr/>
            <p:nvPr/>
          </p:nvSpPr>
          <p:spPr>
            <a:xfrm>
              <a:off x="8064792" y="4388167"/>
              <a:ext cx="246560" cy="88655"/>
            </a:xfrm>
            <a:prstGeom prst="roundRect">
              <a:avLst/>
            </a:prstGeom>
            <a:solidFill>
              <a:srgbClr val="FF0000">
                <a:alpha val="7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D23F6C70-4BA5-3C2F-61A0-E895FD495480}"/>
                </a:ext>
              </a:extLst>
            </p:cNvPr>
            <p:cNvSpPr/>
            <p:nvPr/>
          </p:nvSpPr>
          <p:spPr>
            <a:xfrm rot="16200000">
              <a:off x="8001214" y="4293267"/>
              <a:ext cx="158751" cy="88655"/>
            </a:xfrm>
            <a:prstGeom prst="roundRect">
              <a:avLst/>
            </a:prstGeom>
            <a:solidFill>
              <a:srgbClr val="FF0000">
                <a:alpha val="7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D0C49802-1E19-441E-3E37-70F026A75411}"/>
                </a:ext>
              </a:extLst>
            </p:cNvPr>
            <p:cNvSpPr/>
            <p:nvPr/>
          </p:nvSpPr>
          <p:spPr>
            <a:xfrm rot="10800000">
              <a:off x="7960835" y="4198366"/>
              <a:ext cx="158751" cy="88655"/>
            </a:xfrm>
            <a:prstGeom prst="roundRect">
              <a:avLst/>
            </a:prstGeom>
            <a:solidFill>
              <a:srgbClr val="FF0000">
                <a:alpha val="7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D67C558-C616-2991-D5A5-423B23B6C279}"/>
              </a:ext>
            </a:extLst>
          </p:cNvPr>
          <p:cNvGrpSpPr/>
          <p:nvPr/>
        </p:nvGrpSpPr>
        <p:grpSpPr>
          <a:xfrm>
            <a:off x="7208478" y="2500194"/>
            <a:ext cx="2562359" cy="3641454"/>
            <a:chOff x="5602112" y="2158013"/>
            <a:chExt cx="2562359" cy="3641454"/>
          </a:xfrm>
        </p:grpSpPr>
        <p:pic>
          <p:nvPicPr>
            <p:cNvPr id="6146" name="Picture 2" descr="Nia Ballerina Jewelry Box Reflection | Black Ballerina | Music Box">
              <a:extLst>
                <a:ext uri="{FF2B5EF4-FFF2-40B4-BE49-F238E27FC236}">
                  <a16:creationId xmlns:a16="http://schemas.microsoft.com/office/drawing/2014/main" id="{6819EC96-5336-FFCD-1CC6-101F0BE78CB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6321" b="93491" l="10000" r="90000">
                          <a14:foregroundMark x1="53208" y1="10283" x2="53208" y2="10283"/>
                          <a14:foregroundMark x1="51698" y1="8019" x2="51698" y2="8019"/>
                          <a14:foregroundMark x1="50566" y1="6415" x2="50566" y2="6415"/>
                          <a14:foregroundMark x1="33302" y1="89151" x2="33302" y2="89151"/>
                          <a14:foregroundMark x1="72736" y1="90094" x2="28585" y2="90000"/>
                          <a14:foregroundMark x1="77547" y1="93491" x2="18208" y2="91509"/>
                          <a14:foregroundMark x1="69623" y1="93491" x2="69623" y2="9349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651" r="14983"/>
            <a:stretch/>
          </p:blipFill>
          <p:spPr bwMode="auto">
            <a:xfrm>
              <a:off x="5602112" y="2158013"/>
              <a:ext cx="2562359" cy="36414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99F61585-3114-4DD9-5022-E333DE9601BE}"/>
                </a:ext>
              </a:extLst>
            </p:cNvPr>
            <p:cNvSpPr/>
            <p:nvPr/>
          </p:nvSpPr>
          <p:spPr>
            <a:xfrm>
              <a:off x="5731659" y="4198366"/>
              <a:ext cx="2303263" cy="531019"/>
            </a:xfrm>
            <a:custGeom>
              <a:avLst/>
              <a:gdLst>
                <a:gd name="connsiteX0" fmla="*/ 0 w 2131813"/>
                <a:gd name="connsiteY0" fmla="*/ 0 h 485775"/>
                <a:gd name="connsiteX1" fmla="*/ 2131813 w 2131813"/>
                <a:gd name="connsiteY1" fmla="*/ 0 h 485775"/>
                <a:gd name="connsiteX2" fmla="*/ 2131813 w 2131813"/>
                <a:gd name="connsiteY2" fmla="*/ 485775 h 485775"/>
                <a:gd name="connsiteX3" fmla="*/ 0 w 2131813"/>
                <a:gd name="connsiteY3" fmla="*/ 485775 h 485775"/>
                <a:gd name="connsiteX4" fmla="*/ 0 w 2131813"/>
                <a:gd name="connsiteY4" fmla="*/ 0 h 485775"/>
                <a:gd name="connsiteX0" fmla="*/ 61913 w 2131813"/>
                <a:gd name="connsiteY0" fmla="*/ 40481 h 485775"/>
                <a:gd name="connsiteX1" fmla="*/ 2131813 w 2131813"/>
                <a:gd name="connsiteY1" fmla="*/ 0 h 485775"/>
                <a:gd name="connsiteX2" fmla="*/ 2131813 w 2131813"/>
                <a:gd name="connsiteY2" fmla="*/ 485775 h 485775"/>
                <a:gd name="connsiteX3" fmla="*/ 0 w 2131813"/>
                <a:gd name="connsiteY3" fmla="*/ 485775 h 485775"/>
                <a:gd name="connsiteX4" fmla="*/ 61913 w 2131813"/>
                <a:gd name="connsiteY4" fmla="*/ 40481 h 485775"/>
                <a:gd name="connsiteX0" fmla="*/ 78582 w 2131813"/>
                <a:gd name="connsiteY0" fmla="*/ 0 h 485775"/>
                <a:gd name="connsiteX1" fmla="*/ 2131813 w 2131813"/>
                <a:gd name="connsiteY1" fmla="*/ 0 h 485775"/>
                <a:gd name="connsiteX2" fmla="*/ 2131813 w 2131813"/>
                <a:gd name="connsiteY2" fmla="*/ 485775 h 485775"/>
                <a:gd name="connsiteX3" fmla="*/ 0 w 2131813"/>
                <a:gd name="connsiteY3" fmla="*/ 485775 h 485775"/>
                <a:gd name="connsiteX4" fmla="*/ 78582 w 2131813"/>
                <a:gd name="connsiteY4" fmla="*/ 0 h 485775"/>
                <a:gd name="connsiteX0" fmla="*/ 78582 w 2146100"/>
                <a:gd name="connsiteY0" fmla="*/ 0 h 485775"/>
                <a:gd name="connsiteX1" fmla="*/ 2146100 w 2146100"/>
                <a:gd name="connsiteY1" fmla="*/ 0 h 485775"/>
                <a:gd name="connsiteX2" fmla="*/ 2131813 w 2146100"/>
                <a:gd name="connsiteY2" fmla="*/ 485775 h 485775"/>
                <a:gd name="connsiteX3" fmla="*/ 0 w 2146100"/>
                <a:gd name="connsiteY3" fmla="*/ 485775 h 485775"/>
                <a:gd name="connsiteX4" fmla="*/ 78582 w 2146100"/>
                <a:gd name="connsiteY4" fmla="*/ 0 h 485775"/>
                <a:gd name="connsiteX0" fmla="*/ 78582 w 2265163"/>
                <a:gd name="connsiteY0" fmla="*/ 0 h 514350"/>
                <a:gd name="connsiteX1" fmla="*/ 2146100 w 2265163"/>
                <a:gd name="connsiteY1" fmla="*/ 0 h 514350"/>
                <a:gd name="connsiteX2" fmla="*/ 2265163 w 2265163"/>
                <a:gd name="connsiteY2" fmla="*/ 514350 h 514350"/>
                <a:gd name="connsiteX3" fmla="*/ 0 w 2265163"/>
                <a:gd name="connsiteY3" fmla="*/ 485775 h 514350"/>
                <a:gd name="connsiteX4" fmla="*/ 78582 w 2265163"/>
                <a:gd name="connsiteY4" fmla="*/ 0 h 514350"/>
                <a:gd name="connsiteX0" fmla="*/ 116682 w 2303263"/>
                <a:gd name="connsiteY0" fmla="*/ 0 h 526256"/>
                <a:gd name="connsiteX1" fmla="*/ 2184200 w 2303263"/>
                <a:gd name="connsiteY1" fmla="*/ 0 h 526256"/>
                <a:gd name="connsiteX2" fmla="*/ 2303263 w 2303263"/>
                <a:gd name="connsiteY2" fmla="*/ 514350 h 526256"/>
                <a:gd name="connsiteX3" fmla="*/ 0 w 2303263"/>
                <a:gd name="connsiteY3" fmla="*/ 526256 h 526256"/>
                <a:gd name="connsiteX4" fmla="*/ 116682 w 2303263"/>
                <a:gd name="connsiteY4" fmla="*/ 0 h 526256"/>
                <a:gd name="connsiteX0" fmla="*/ 107157 w 2303263"/>
                <a:gd name="connsiteY0" fmla="*/ 0 h 531019"/>
                <a:gd name="connsiteX1" fmla="*/ 2184200 w 2303263"/>
                <a:gd name="connsiteY1" fmla="*/ 4763 h 531019"/>
                <a:gd name="connsiteX2" fmla="*/ 2303263 w 2303263"/>
                <a:gd name="connsiteY2" fmla="*/ 519113 h 531019"/>
                <a:gd name="connsiteX3" fmla="*/ 0 w 2303263"/>
                <a:gd name="connsiteY3" fmla="*/ 531019 h 531019"/>
                <a:gd name="connsiteX4" fmla="*/ 107157 w 2303263"/>
                <a:gd name="connsiteY4" fmla="*/ 0 h 531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263" h="531019">
                  <a:moveTo>
                    <a:pt x="107157" y="0"/>
                  </a:moveTo>
                  <a:lnTo>
                    <a:pt x="2184200" y="4763"/>
                  </a:lnTo>
                  <a:lnTo>
                    <a:pt x="2303263" y="519113"/>
                  </a:lnTo>
                  <a:lnTo>
                    <a:pt x="0" y="531019"/>
                  </a:lnTo>
                  <a:lnTo>
                    <a:pt x="107157" y="0"/>
                  </a:lnTo>
                  <a:close/>
                </a:path>
              </a:pathLst>
            </a:custGeom>
            <a:solidFill>
              <a:srgbClr val="EBB6CA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763A9A90-05D1-F885-6819-106016848FEB}"/>
              </a:ext>
            </a:extLst>
          </p:cNvPr>
          <p:cNvSpPr/>
          <p:nvPr/>
        </p:nvSpPr>
        <p:spPr>
          <a:xfrm rot="16200000">
            <a:off x="8114266" y="3745334"/>
            <a:ext cx="757237" cy="158750"/>
          </a:xfrm>
          <a:prstGeom prst="roundRect">
            <a:avLst/>
          </a:prstGeom>
          <a:solidFill>
            <a:srgbClr val="FF0000">
              <a:alpha val="8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AEA044BC-6042-A4AC-0D00-A3C8801D7FF4}"/>
              </a:ext>
            </a:extLst>
          </p:cNvPr>
          <p:cNvSpPr/>
          <p:nvPr/>
        </p:nvSpPr>
        <p:spPr>
          <a:xfrm rot="14272754">
            <a:off x="8488650" y="3710152"/>
            <a:ext cx="285450" cy="45719"/>
          </a:xfrm>
          <a:prstGeom prst="roundRect">
            <a:avLst/>
          </a:prstGeom>
          <a:solidFill>
            <a:srgbClr val="FF0000">
              <a:alpha val="8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CBE0344B-ACCD-6207-F039-77E6FC724D3C}"/>
              </a:ext>
            </a:extLst>
          </p:cNvPr>
          <p:cNvSpPr/>
          <p:nvPr/>
        </p:nvSpPr>
        <p:spPr>
          <a:xfrm rot="18806010">
            <a:off x="8205283" y="3683960"/>
            <a:ext cx="285450" cy="45719"/>
          </a:xfrm>
          <a:prstGeom prst="roundRect">
            <a:avLst/>
          </a:prstGeom>
          <a:solidFill>
            <a:srgbClr val="FF0000">
              <a:alpha val="8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7EEEBE76-86E8-1F18-211D-6DFC1028CE5E}"/>
              </a:ext>
            </a:extLst>
          </p:cNvPr>
          <p:cNvSpPr/>
          <p:nvPr/>
        </p:nvSpPr>
        <p:spPr>
          <a:xfrm>
            <a:off x="3552388" y="6179378"/>
            <a:ext cx="246560" cy="158750"/>
          </a:xfrm>
          <a:prstGeom prst="roundRect">
            <a:avLst/>
          </a:prstGeom>
          <a:solidFill>
            <a:srgbClr val="FF0000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427412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A6F11A8F-E4D7-57B2-535C-A22287B43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0840" y="599247"/>
            <a:ext cx="9530320" cy="1325563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B9BAA3"/>
                </a:solidFill>
                <a:latin typeface="Futura Hv BT" panose="020B0702020204020204" pitchFamily="34" charset="0"/>
              </a:rPr>
              <a:t>SOLUTION</a:t>
            </a:r>
            <a:br>
              <a:rPr lang="en-US" sz="4000" dirty="0">
                <a:solidFill>
                  <a:srgbClr val="B9BAA3"/>
                </a:solidFill>
                <a:latin typeface="Futura Hv BT" panose="020B0702020204020204" pitchFamily="34" charset="0"/>
              </a:rPr>
            </a:br>
            <a:r>
              <a:rPr lang="en-US" sz="3600" dirty="0">
                <a:solidFill>
                  <a:srgbClr val="B9BAA3"/>
                </a:solidFill>
                <a:latin typeface="Futura Lt BT" panose="020B0402020204020303" pitchFamily="34" charset="0"/>
              </a:rPr>
              <a:t>RECUPERER LES ELEMENTS </a:t>
            </a:r>
            <a:endParaRPr lang="en-US" sz="4000" dirty="0">
              <a:solidFill>
                <a:srgbClr val="B9BAA3"/>
              </a:solidFill>
              <a:latin typeface="Futura Lt BT" panose="020B0402020204020303" pitchFamily="34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9D00172-9F63-3353-3839-75128586D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 Chat Noir - Gameplay Features - 2023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77B9EF-E685-01AF-763D-311DF8D7B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8B721EA5-DC33-41D0-B505-90A56285DAFC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21" name="Rectangle 2">
            <a:extLst>
              <a:ext uri="{FF2B5EF4-FFF2-40B4-BE49-F238E27FC236}">
                <a16:creationId xmlns:a16="http://schemas.microsoft.com/office/drawing/2014/main" id="{9545AA7C-C218-DC32-E005-B06DBF891854}"/>
              </a:ext>
            </a:extLst>
          </p:cNvPr>
          <p:cNvSpPr/>
          <p:nvPr/>
        </p:nvSpPr>
        <p:spPr>
          <a:xfrm rot="20075472">
            <a:off x="8900116" y="-3168342"/>
            <a:ext cx="3455718" cy="10849990"/>
          </a:xfrm>
          <a:custGeom>
            <a:avLst/>
            <a:gdLst>
              <a:gd name="connsiteX0" fmla="*/ 0 w 1688123"/>
              <a:gd name="connsiteY0" fmla="*/ 0 h 4457700"/>
              <a:gd name="connsiteX1" fmla="*/ 1688123 w 1688123"/>
              <a:gd name="connsiteY1" fmla="*/ 0 h 4457700"/>
              <a:gd name="connsiteX2" fmla="*/ 1688123 w 1688123"/>
              <a:gd name="connsiteY2" fmla="*/ 4457700 h 4457700"/>
              <a:gd name="connsiteX3" fmla="*/ 0 w 1688123"/>
              <a:gd name="connsiteY3" fmla="*/ 4457700 h 4457700"/>
              <a:gd name="connsiteX4" fmla="*/ 0 w 1688123"/>
              <a:gd name="connsiteY4" fmla="*/ 0 h 4457700"/>
              <a:gd name="connsiteX0" fmla="*/ 529071 w 1688123"/>
              <a:gd name="connsiteY0" fmla="*/ 120571 h 4457700"/>
              <a:gd name="connsiteX1" fmla="*/ 1688123 w 1688123"/>
              <a:gd name="connsiteY1" fmla="*/ 0 h 4457700"/>
              <a:gd name="connsiteX2" fmla="*/ 1688123 w 1688123"/>
              <a:gd name="connsiteY2" fmla="*/ 4457700 h 4457700"/>
              <a:gd name="connsiteX3" fmla="*/ 0 w 1688123"/>
              <a:gd name="connsiteY3" fmla="*/ 4457700 h 4457700"/>
              <a:gd name="connsiteX4" fmla="*/ 529071 w 1688123"/>
              <a:gd name="connsiteY4" fmla="*/ 120571 h 4457700"/>
              <a:gd name="connsiteX0" fmla="*/ 529071 w 1688123"/>
              <a:gd name="connsiteY0" fmla="*/ 1816 h 4338945"/>
              <a:gd name="connsiteX1" fmla="*/ 892938 w 1688123"/>
              <a:gd name="connsiteY1" fmla="*/ 0 h 4338945"/>
              <a:gd name="connsiteX2" fmla="*/ 1688123 w 1688123"/>
              <a:gd name="connsiteY2" fmla="*/ 4338945 h 4338945"/>
              <a:gd name="connsiteX3" fmla="*/ 0 w 1688123"/>
              <a:gd name="connsiteY3" fmla="*/ 4338945 h 4338945"/>
              <a:gd name="connsiteX4" fmla="*/ 529071 w 1688123"/>
              <a:gd name="connsiteY4" fmla="*/ 1816 h 4338945"/>
              <a:gd name="connsiteX0" fmla="*/ 529071 w 1688123"/>
              <a:gd name="connsiteY0" fmla="*/ 1424 h 4338553"/>
              <a:gd name="connsiteX1" fmla="*/ 672020 w 1688123"/>
              <a:gd name="connsiteY1" fmla="*/ 0 h 4338553"/>
              <a:gd name="connsiteX2" fmla="*/ 1688123 w 1688123"/>
              <a:gd name="connsiteY2" fmla="*/ 4338553 h 4338553"/>
              <a:gd name="connsiteX3" fmla="*/ 0 w 1688123"/>
              <a:gd name="connsiteY3" fmla="*/ 4338553 h 4338553"/>
              <a:gd name="connsiteX4" fmla="*/ 529071 w 1688123"/>
              <a:gd name="connsiteY4" fmla="*/ 1424 h 4338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8123" h="4338553">
                <a:moveTo>
                  <a:pt x="529071" y="1424"/>
                </a:moveTo>
                <a:lnTo>
                  <a:pt x="672020" y="0"/>
                </a:lnTo>
                <a:lnTo>
                  <a:pt x="1688123" y="4338553"/>
                </a:lnTo>
                <a:lnTo>
                  <a:pt x="0" y="4338553"/>
                </a:lnTo>
                <a:lnTo>
                  <a:pt x="529071" y="1424"/>
                </a:lnTo>
                <a:close/>
              </a:path>
            </a:pathLst>
          </a:custGeom>
          <a:gradFill flip="none" rotWithShape="1">
            <a:gsLst>
              <a:gs pos="4000">
                <a:srgbClr val="FFFF00">
                  <a:alpha val="0"/>
                </a:srgbClr>
              </a:gs>
              <a:gs pos="55000">
                <a:srgbClr val="FFFF00">
                  <a:alpha val="10000"/>
                </a:srgbClr>
              </a:gs>
              <a:gs pos="79000">
                <a:srgbClr val="FFFF00">
                  <a:alpha val="5000"/>
                </a:srgbClr>
              </a:gs>
              <a:gs pos="28000">
                <a:srgbClr val="FFFF00">
                  <a:alpha val="18000"/>
                </a:srgbClr>
              </a:gs>
            </a:gsLst>
            <a:lin ang="5400000" scaled="1"/>
            <a:tileRect/>
          </a:gra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7C9A68-F97C-87AA-905C-94C4DF65F0B8}"/>
              </a:ext>
            </a:extLst>
          </p:cNvPr>
          <p:cNvSpPr txBox="1"/>
          <p:nvPr/>
        </p:nvSpPr>
        <p:spPr>
          <a:xfrm>
            <a:off x="1473555" y="3317240"/>
            <a:ext cx="4221761" cy="17543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 typeface="Wingdings 3" panose="05040102010807070707" pitchFamily="18" charset="2"/>
              <a:buChar char=""/>
            </a:pPr>
            <a:r>
              <a:rPr lang="fr-FR" dirty="0">
                <a:solidFill>
                  <a:srgbClr val="B9BAA3"/>
                </a:solidFill>
                <a:latin typeface="Futura Lt BT" panose="020B0402020204020303" pitchFamily="34" charset="0"/>
              </a:rPr>
              <a:t>Eléments manquant </a:t>
            </a:r>
          </a:p>
          <a:p>
            <a:pPr marL="285750" indent="-285750">
              <a:buFont typeface="Wingdings 3" panose="05040102010807070707" pitchFamily="18" charset="2"/>
              <a:buChar char=""/>
            </a:pPr>
            <a:endParaRPr lang="fr-FR" dirty="0">
              <a:solidFill>
                <a:srgbClr val="B9BAA3"/>
              </a:solidFill>
              <a:latin typeface="Futura Lt BT" panose="020B0402020204020303" pitchFamily="34" charset="0"/>
            </a:endParaRPr>
          </a:p>
          <a:p>
            <a:r>
              <a:rPr lang="fr-FR" dirty="0">
                <a:solidFill>
                  <a:srgbClr val="B9BAA3"/>
                </a:solidFill>
                <a:latin typeface="Futura Hv BT" panose="020B0702020204020204" pitchFamily="34" charset="0"/>
              </a:rPr>
              <a:t>Étapes :</a:t>
            </a:r>
          </a:p>
          <a:p>
            <a:pPr marL="285750" indent="-285750">
              <a:buFont typeface="Wingdings 3" panose="05040102010807070707" pitchFamily="18" charset="2"/>
              <a:buChar char=""/>
            </a:pPr>
            <a:r>
              <a:rPr lang="fr-FR" sz="1600" dirty="0">
                <a:solidFill>
                  <a:srgbClr val="B9BAA3"/>
                </a:solidFill>
                <a:latin typeface="Futura Hv BT" panose="020B0702020204020204" pitchFamily="34" charset="0"/>
              </a:rPr>
              <a:t>Poser</a:t>
            </a:r>
            <a:r>
              <a:rPr lang="fr-FR" dirty="0">
                <a:solidFill>
                  <a:srgbClr val="B9BAA3"/>
                </a:solidFill>
                <a:latin typeface="Futura Lt BT" panose="020B0402020204020303" pitchFamily="34" charset="0"/>
              </a:rPr>
              <a:t> la </a:t>
            </a:r>
            <a:r>
              <a:rPr lang="fr-FR" sz="1600" dirty="0">
                <a:solidFill>
                  <a:srgbClr val="B9BAA3"/>
                </a:solidFill>
                <a:latin typeface="Futura Hv BT" panose="020B0702020204020204" pitchFamily="34" charset="0"/>
              </a:rPr>
              <a:t>danseuses</a:t>
            </a:r>
            <a:r>
              <a:rPr lang="fr-FR" dirty="0">
                <a:solidFill>
                  <a:srgbClr val="B9BAA3"/>
                </a:solidFill>
                <a:latin typeface="Futura Lt BT" panose="020B0402020204020303" pitchFamily="34" charset="0"/>
              </a:rPr>
              <a:t> </a:t>
            </a:r>
          </a:p>
          <a:p>
            <a:pPr marL="285750" indent="-285750">
              <a:buFont typeface="Wingdings 3" panose="05040102010807070707" pitchFamily="18" charset="2"/>
              <a:buChar char=""/>
            </a:pPr>
            <a:r>
              <a:rPr lang="fr-FR" sz="1600" dirty="0">
                <a:solidFill>
                  <a:srgbClr val="B9BAA3"/>
                </a:solidFill>
                <a:latin typeface="Futura Hv BT" panose="020B0702020204020204" pitchFamily="34" charset="0"/>
              </a:rPr>
              <a:t>Insérer</a:t>
            </a:r>
            <a:r>
              <a:rPr lang="fr-FR" dirty="0">
                <a:solidFill>
                  <a:srgbClr val="B9BAA3"/>
                </a:solidFill>
                <a:latin typeface="Futura Lt BT" panose="020B0402020204020303" pitchFamily="34" charset="0"/>
              </a:rPr>
              <a:t> la </a:t>
            </a:r>
            <a:r>
              <a:rPr lang="fr-FR" sz="1600" dirty="0">
                <a:solidFill>
                  <a:srgbClr val="B9BAA3"/>
                </a:solidFill>
                <a:latin typeface="Futura Hv BT" panose="020B0702020204020204" pitchFamily="34" charset="0"/>
              </a:rPr>
              <a:t>manivelle</a:t>
            </a:r>
            <a:r>
              <a:rPr lang="fr-FR" dirty="0">
                <a:solidFill>
                  <a:srgbClr val="B9BAA3"/>
                </a:solidFill>
                <a:latin typeface="Futura Lt BT" panose="020B0402020204020303" pitchFamily="34" charset="0"/>
              </a:rPr>
              <a:t> </a:t>
            </a:r>
          </a:p>
          <a:p>
            <a:pPr marL="285750" indent="-285750">
              <a:buFont typeface="Wingdings 3" panose="05040102010807070707" pitchFamily="18" charset="2"/>
              <a:buChar char=""/>
            </a:pPr>
            <a:r>
              <a:rPr lang="fr-FR" sz="1600" dirty="0">
                <a:solidFill>
                  <a:srgbClr val="B9BAA3"/>
                </a:solidFill>
                <a:latin typeface="Futura Hv BT" panose="020B0702020204020204" pitchFamily="34" charset="0"/>
              </a:rPr>
              <a:t>Tourner</a:t>
            </a:r>
            <a:r>
              <a:rPr lang="fr-FR" dirty="0">
                <a:solidFill>
                  <a:srgbClr val="B9BAA3"/>
                </a:solidFill>
                <a:latin typeface="Futura Lt BT" panose="020B0402020204020303" pitchFamily="34" charset="0"/>
              </a:rPr>
              <a:t> la </a:t>
            </a:r>
            <a:r>
              <a:rPr lang="fr-FR" sz="1600" dirty="0">
                <a:solidFill>
                  <a:srgbClr val="B9BAA3"/>
                </a:solidFill>
                <a:latin typeface="Futura Hv BT" panose="020B0702020204020204" pitchFamily="34" charset="0"/>
              </a:rPr>
              <a:t>manivelle</a:t>
            </a:r>
            <a:r>
              <a:rPr lang="fr-FR" dirty="0">
                <a:solidFill>
                  <a:srgbClr val="B9BAA3"/>
                </a:solidFill>
                <a:latin typeface="Futura Lt BT" panose="020B0402020204020303" pitchFamily="34" charset="0"/>
              </a:rPr>
              <a:t> </a:t>
            </a:r>
          </a:p>
        </p:txBody>
      </p:sp>
      <p:pic>
        <p:nvPicPr>
          <p:cNvPr id="10" name="Picture 9" descr="A picture containing text, furniture, curtain&#10;&#10;Description automatically generated">
            <a:extLst>
              <a:ext uri="{FF2B5EF4-FFF2-40B4-BE49-F238E27FC236}">
                <a16:creationId xmlns:a16="http://schemas.microsoft.com/office/drawing/2014/main" id="{4929347F-47C6-07FF-9507-5F3C92360FD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334" b="98141" l="2346" r="96889">
                        <a14:foregroundMark x1="28768" y1="62005" x2="28768" y2="62005"/>
                        <a14:foregroundMark x1="86585" y1="88884" x2="86585" y2="88884"/>
                        <a14:foregroundMark x1="91150" y1="91148" x2="93446" y2="76718"/>
                        <a14:foregroundMark x1="93446" y1="76718" x2="90334" y2="65036"/>
                        <a14:foregroundMark x1="90334" y1="65036" x2="85641" y2="89248"/>
                        <a14:foregroundMark x1="85641" y1="89248" x2="79521" y2="91633"/>
                        <a14:foregroundMark x1="93879" y1="75101" x2="93879" y2="75101"/>
                        <a14:foregroundMark x1="97679" y1="54446" x2="95358" y2="92765"/>
                        <a14:foregroundMark x1="95358" y1="92765" x2="89008" y2="98141"/>
                        <a14:foregroundMark x1="89008" y1="98141" x2="38893" y2="90340"/>
                        <a14:foregroundMark x1="38893" y1="90340" x2="35807" y2="64309"/>
                        <a14:foregroundMark x1="35807" y1="64309" x2="39633" y2="60267"/>
                        <a14:foregroundMark x1="39633" y1="60267" x2="42336" y2="60469"/>
                        <a14:foregroundMark x1="97348" y1="53921" x2="95664" y2="87591"/>
                        <a14:foregroundMark x1="95664" y1="87591" x2="96914" y2="94907"/>
                        <a14:foregroundMark x1="93318" y1="26031" x2="93318" y2="26031"/>
                        <a14:foregroundMark x1="98444" y1="47736" x2="92910" y2="36783"/>
                        <a14:foregroundMark x1="92910" y1="36783" x2="94185" y2="12813"/>
                        <a14:foregroundMark x1="94185" y1="12813" x2="92553" y2="7761"/>
                        <a14:foregroundMark x1="92553" y1="7761" x2="92247" y2="7235"/>
                        <a14:foregroundMark x1="78068" y1="2344" x2="78156" y2="626"/>
                        <a14:foregroundMark x1="75822" y1="46322" x2="78068" y2="2344"/>
                        <a14:foregroundMark x1="52589" y1="16411" x2="52589" y2="16411"/>
                        <a14:foregroundMark x1="66488" y1="18068" x2="66488" y2="18068"/>
                        <a14:foregroundMark x1="65800" y1="24576" x2="65800" y2="24576"/>
                        <a14:foregroundMark x1="68477" y1="43129" x2="67126" y2="14026"/>
                        <a14:foregroundMark x1="67126" y1="14026" x2="60495" y2="8084"/>
                        <a14:foregroundMark x1="60495" y1="8084" x2="51288" y2="8488"/>
                        <a14:foregroundMark x1="51288" y1="8488" x2="47360" y2="43129"/>
                        <a14:foregroundMark x1="44019" y1="43694" x2="41290" y2="11722"/>
                        <a14:foregroundMark x1="41290" y1="11722" x2="36776" y2="7518"/>
                        <a14:foregroundMark x1="36776" y1="7518" x2="11094" y2="7154"/>
                        <a14:foregroundMark x1="11094" y1="7154" x2="4438" y2="18472"/>
                        <a14:foregroundMark x1="4438" y1="18472" x2="2346" y2="39774"/>
                        <a14:foregroundMark x1="2346" y1="39774" x2="2754" y2="43694"/>
                        <a14:foregroundMark x1="3979" y1="93007" x2="4667" y2="62207"/>
                        <a14:foregroundMark x1="4667" y1="62207" x2="5126" y2="60428"/>
                        <a14:foregroundMark x1="5891" y1="52587" x2="11145" y2="53274"/>
                        <a14:foregroundMark x1="11145" y1="53274" x2="16858" y2="52829"/>
                        <a14:foregroundMark x1="16858" y1="52829" x2="27008" y2="53072"/>
                        <a14:foregroundMark x1="31293" y1="53072" x2="31293" y2="53072"/>
                        <a14:foregroundMark x1="33180" y1="52910" x2="2729" y2="52749"/>
                        <a14:foregroundMark x1="2729" y1="52749" x2="2474" y2="52910"/>
                        <a14:backgroundMark x1="78118" y1="1738" x2="78118" y2="1738"/>
                        <a14:backgroundMark x1="84417" y1="2223" x2="84417" y2="2223"/>
                        <a14:backgroundMark x1="77990" y1="1576" x2="78092" y2="1213"/>
                        <a14:backgroundMark x1="84366" y1="2506" x2="84213" y2="2546"/>
                        <a14:backgroundMark x1="77378" y1="1132" x2="78041" y2="1213"/>
                        <a14:backgroundMark x1="78755" y1="1293" x2="79163" y2="1213"/>
                        <a14:backgroundMark x1="77888" y1="1657" x2="77888" y2="1657"/>
                        <a14:backgroundMark x1="77990" y1="1496" x2="79470" y2="1657"/>
                        <a14:backgroundMark x1="78092" y1="445" x2="78118" y2="2264"/>
                        <a14:backgroundMark x1="78602" y1="2425" x2="78602" y2="1132"/>
                        <a14:backgroundMark x1="78322" y1="889" x2="78041" y2="2425"/>
                        <a14:backgroundMark x1="77888" y1="2344" x2="77888" y2="2344"/>
                        <a14:backgroundMark x1="78220" y1="2425" x2="78220" y2="2425"/>
                        <a14:backgroundMark x1="77990" y1="2506" x2="77990" y2="2506"/>
                        <a14:backgroundMark x1="78220" y1="889" x2="78220" y2="889"/>
                        <a14:backgroundMark x1="66947" y1="23525" x2="66947" y2="235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0717" t="1512" r="15924" b="47993"/>
          <a:stretch/>
        </p:blipFill>
        <p:spPr>
          <a:xfrm>
            <a:off x="-1742049" y="-302331"/>
            <a:ext cx="3578227" cy="7797221"/>
          </a:xfrm>
          <a:prstGeom prst="rect">
            <a:avLst/>
          </a:prstGeom>
        </p:spPr>
      </p:pic>
      <p:pic>
        <p:nvPicPr>
          <p:cNvPr id="11" name="Picture 10" descr="A picture containing text, furniture, curtain&#10;&#10;Description automatically generated">
            <a:extLst>
              <a:ext uri="{FF2B5EF4-FFF2-40B4-BE49-F238E27FC236}">
                <a16:creationId xmlns:a16="http://schemas.microsoft.com/office/drawing/2014/main" id="{F039F0E9-05BC-C354-876D-1001C254B13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334" b="98141" l="2346" r="96889">
                        <a14:foregroundMark x1="28768" y1="62005" x2="28768" y2="62005"/>
                        <a14:foregroundMark x1="86585" y1="88884" x2="86585" y2="88884"/>
                        <a14:foregroundMark x1="91150" y1="91148" x2="93446" y2="76718"/>
                        <a14:foregroundMark x1="93446" y1="76718" x2="90334" y2="65036"/>
                        <a14:foregroundMark x1="90334" y1="65036" x2="85641" y2="89248"/>
                        <a14:foregroundMark x1="85641" y1="89248" x2="79521" y2="91633"/>
                        <a14:foregroundMark x1="93879" y1="75101" x2="93879" y2="75101"/>
                        <a14:foregroundMark x1="97679" y1="54446" x2="95358" y2="92765"/>
                        <a14:foregroundMark x1="95358" y1="92765" x2="89008" y2="98141"/>
                        <a14:foregroundMark x1="89008" y1="98141" x2="38893" y2="90340"/>
                        <a14:foregroundMark x1="38893" y1="90340" x2="35807" y2="64309"/>
                        <a14:foregroundMark x1="35807" y1="64309" x2="39633" y2="60267"/>
                        <a14:foregroundMark x1="39633" y1="60267" x2="42336" y2="60469"/>
                        <a14:foregroundMark x1="97348" y1="53921" x2="95664" y2="87591"/>
                        <a14:foregroundMark x1="95664" y1="87591" x2="96914" y2="94907"/>
                        <a14:foregroundMark x1="93318" y1="26031" x2="93318" y2="26031"/>
                        <a14:foregroundMark x1="98444" y1="47736" x2="92910" y2="36783"/>
                        <a14:foregroundMark x1="92910" y1="36783" x2="94185" y2="12813"/>
                        <a14:foregroundMark x1="94185" y1="12813" x2="92553" y2="7761"/>
                        <a14:foregroundMark x1="92553" y1="7761" x2="92247" y2="7235"/>
                        <a14:foregroundMark x1="78068" y1="2344" x2="78156" y2="626"/>
                        <a14:foregroundMark x1="75822" y1="46322" x2="78068" y2="2344"/>
                        <a14:foregroundMark x1="52589" y1="16411" x2="52589" y2="16411"/>
                        <a14:foregroundMark x1="66488" y1="18068" x2="66488" y2="18068"/>
                        <a14:foregroundMark x1="65800" y1="24576" x2="65800" y2="24576"/>
                        <a14:foregroundMark x1="68477" y1="43129" x2="67126" y2="14026"/>
                        <a14:foregroundMark x1="67126" y1="14026" x2="60495" y2="8084"/>
                        <a14:foregroundMark x1="60495" y1="8084" x2="51288" y2="8488"/>
                        <a14:foregroundMark x1="51288" y1="8488" x2="47360" y2="43129"/>
                        <a14:foregroundMark x1="44019" y1="43694" x2="41290" y2="11722"/>
                        <a14:foregroundMark x1="41290" y1="11722" x2="36776" y2="7518"/>
                        <a14:foregroundMark x1="36776" y1="7518" x2="11094" y2="7154"/>
                        <a14:foregroundMark x1="11094" y1="7154" x2="4438" y2="18472"/>
                        <a14:foregroundMark x1="4438" y1="18472" x2="2346" y2="39774"/>
                        <a14:foregroundMark x1="2346" y1="39774" x2="2754" y2="43694"/>
                        <a14:foregroundMark x1="3979" y1="93007" x2="4667" y2="62207"/>
                        <a14:foregroundMark x1="4667" y1="62207" x2="5126" y2="60428"/>
                        <a14:foregroundMark x1="5891" y1="52587" x2="11145" y2="53274"/>
                        <a14:foregroundMark x1="11145" y1="53274" x2="16858" y2="52829"/>
                        <a14:foregroundMark x1="16858" y1="52829" x2="27008" y2="53072"/>
                        <a14:foregroundMark x1="31293" y1="53072" x2="31293" y2="53072"/>
                        <a14:foregroundMark x1="33180" y1="52910" x2="2729" y2="52749"/>
                        <a14:foregroundMark x1="2729" y1="52749" x2="2474" y2="52910"/>
                        <a14:backgroundMark x1="78118" y1="1738" x2="78118" y2="1738"/>
                        <a14:backgroundMark x1="84417" y1="2223" x2="84417" y2="2223"/>
                        <a14:backgroundMark x1="77990" y1="1576" x2="78092" y2="1213"/>
                        <a14:backgroundMark x1="84366" y1="2506" x2="84213" y2="2546"/>
                        <a14:backgroundMark x1="77378" y1="1132" x2="78041" y2="1213"/>
                        <a14:backgroundMark x1="78755" y1="1293" x2="79163" y2="1213"/>
                        <a14:backgroundMark x1="77888" y1="1657" x2="77888" y2="1657"/>
                        <a14:backgroundMark x1="77990" y1="1496" x2="79470" y2="1657"/>
                        <a14:backgroundMark x1="78092" y1="445" x2="78118" y2="2264"/>
                        <a14:backgroundMark x1="78602" y1="2425" x2="78602" y2="1132"/>
                        <a14:backgroundMark x1="78322" y1="889" x2="78041" y2="2425"/>
                        <a14:backgroundMark x1="77888" y1="2344" x2="77888" y2="2344"/>
                        <a14:backgroundMark x1="78220" y1="2425" x2="78220" y2="2425"/>
                        <a14:backgroundMark x1="77990" y1="2506" x2="77990" y2="2506"/>
                        <a14:backgroundMark x1="78220" y1="889" x2="78220" y2="889"/>
                        <a14:backgroundMark x1="66947" y1="23525" x2="66947" y2="235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6486" t="948" r="155" b="48557"/>
          <a:stretch/>
        </p:blipFill>
        <p:spPr>
          <a:xfrm>
            <a:off x="10505521" y="-469611"/>
            <a:ext cx="3578227" cy="7797221"/>
          </a:xfrm>
          <a:prstGeom prst="rect">
            <a:avLst/>
          </a:prstGeom>
        </p:spPr>
      </p:pic>
      <p:pic>
        <p:nvPicPr>
          <p:cNvPr id="12" name="Picture 11" descr="A picture containing text, furniture, curtain&#10;&#10;Description automatically generated">
            <a:extLst>
              <a:ext uri="{FF2B5EF4-FFF2-40B4-BE49-F238E27FC236}">
                <a16:creationId xmlns:a16="http://schemas.microsoft.com/office/drawing/2014/main" id="{F5A2A092-EC3D-6112-555E-2F757C2A5BE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334" b="98141" l="2346" r="96889">
                        <a14:foregroundMark x1="28768" y1="62005" x2="28768" y2="62005"/>
                        <a14:foregroundMark x1="92932" y1="79952" x2="93366" y2="77221"/>
                        <a14:foregroundMark x1="92164" y1="84778" x2="92786" y2="80867"/>
                        <a14:foregroundMark x1="91306" y1="90171" x2="91941" y2="86178"/>
                        <a14:foregroundMark x1="90576" y1="65944" x2="90446" y2="65457"/>
                        <a14:foregroundMark x1="91758" y1="70380" x2="91623" y2="69872"/>
                        <a14:foregroundMark x1="92202" y1="72048" x2="92092" y2="71633"/>
                        <a14:foregroundMark x1="92954" y1="74870" x2="92855" y2="74496"/>
                        <a14:foregroundMark x1="93407" y1="76573" x2="92990" y2="75005"/>
                        <a14:foregroundMark x1="86061" y1="87081" x2="85641" y2="89248"/>
                        <a14:foregroundMark x1="88528" y1="74356" x2="87310" y2="80638"/>
                        <a14:foregroundMark x1="90223" y1="65606" x2="90124" y2="66118"/>
                        <a14:foregroundMark x1="81625" y1="90813" x2="79521" y2="91633"/>
                        <a14:foregroundMark x1="85641" y1="89248" x2="82974" y2="90287"/>
                        <a14:foregroundMark x1="93879" y1="75101" x2="93879" y2="75101"/>
                        <a14:foregroundMark x1="97679" y1="54446" x2="97420" y2="58718"/>
                        <a14:foregroundMark x1="91358" y1="96151" x2="89008" y2="98141"/>
                        <a14:foregroundMark x1="94331" y1="93635" x2="93812" y2="94075"/>
                        <a14:foregroundMark x1="95055" y1="93022" x2="94734" y2="93294"/>
                        <a14:foregroundMark x1="61497" y1="93859" x2="38893" y2="90340"/>
                        <a14:foregroundMark x1="89008" y1="98141" x2="69269" y2="95068"/>
                        <a14:foregroundMark x1="37872" y1="81724" x2="37715" y2="80399"/>
                        <a14:foregroundMark x1="38062" y1="83327" x2="37906" y2="82009"/>
                        <a14:foregroundMark x1="38893" y1="90340" x2="38344" y2="85705"/>
                        <a14:foregroundMark x1="38135" y1="61851" x2="39100" y2="60831"/>
                        <a14:foregroundMark x1="36296" y1="63792" x2="36738" y2="63325"/>
                        <a14:foregroundMark x1="97348" y1="53921" x2="97083" y2="59231"/>
                        <a14:foregroundMark x1="96111" y1="90206" x2="96914" y2="94907"/>
                        <a14:foregroundMark x1="95984" y1="89463" x2="96042" y2="89800"/>
                        <a14:foregroundMark x1="93318" y1="26031" x2="93318" y2="26031"/>
                        <a14:foregroundMark x1="98444" y1="47736" x2="92910" y2="36783"/>
                        <a14:foregroundMark x1="92910" y1="36783" x2="94185" y2="12813"/>
                        <a14:foregroundMark x1="94185" y1="12813" x2="92553" y2="7761"/>
                        <a14:foregroundMark x1="92553" y1="7761" x2="92247" y2="7235"/>
                        <a14:foregroundMark x1="78068" y1="2344" x2="78156" y2="626"/>
                        <a14:foregroundMark x1="75822" y1="46322" x2="78068" y2="2344"/>
                        <a14:foregroundMark x1="52589" y1="16411" x2="52589" y2="16411"/>
                        <a14:foregroundMark x1="66488" y1="18068" x2="66488" y2="18068"/>
                        <a14:foregroundMark x1="65800" y1="24576" x2="65800" y2="24576"/>
                        <a14:foregroundMark x1="68477" y1="43129" x2="67126" y2="14026"/>
                        <a14:foregroundMark x1="67126" y1="14026" x2="60495" y2="8084"/>
                        <a14:foregroundMark x1="60495" y1="8084" x2="51288" y2="8488"/>
                        <a14:foregroundMark x1="51288" y1="8488" x2="47360" y2="43129"/>
                        <a14:foregroundMark x1="44019" y1="43694" x2="41290" y2="11722"/>
                        <a14:foregroundMark x1="41290" y1="11722" x2="36776" y2="7518"/>
                        <a14:foregroundMark x1="36776" y1="7518" x2="11094" y2="7154"/>
                        <a14:foregroundMark x1="11094" y1="7154" x2="4438" y2="18472"/>
                        <a14:foregroundMark x1="4438" y1="18472" x2="2346" y2="39774"/>
                        <a14:foregroundMark x1="2346" y1="39774" x2="2754" y2="43694"/>
                        <a14:foregroundMark x1="3979" y1="93007" x2="4667" y2="62207"/>
                        <a14:foregroundMark x1="4667" y1="62207" x2="5126" y2="60428"/>
                        <a14:foregroundMark x1="5891" y1="52587" x2="11145" y2="53274"/>
                        <a14:foregroundMark x1="11145" y1="53274" x2="16858" y2="52829"/>
                        <a14:foregroundMark x1="16858" y1="52829" x2="27008" y2="53072"/>
                        <a14:foregroundMark x1="31293" y1="53072" x2="31293" y2="53072"/>
                        <a14:foregroundMark x1="33180" y1="52910" x2="2729" y2="52749"/>
                        <a14:foregroundMark x1="2729" y1="52749" x2="2474" y2="52910"/>
                        <a14:backgroundMark x1="78118" y1="1738" x2="78118" y2="1738"/>
                        <a14:backgroundMark x1="84417" y1="2223" x2="84417" y2="2223"/>
                        <a14:backgroundMark x1="77990" y1="1576" x2="78092" y2="1213"/>
                        <a14:backgroundMark x1="84366" y1="2506" x2="84213" y2="2546"/>
                        <a14:backgroundMark x1="77378" y1="1132" x2="78041" y2="1213"/>
                        <a14:backgroundMark x1="78755" y1="1293" x2="79163" y2="1213"/>
                        <a14:backgroundMark x1="77888" y1="1657" x2="77888" y2="1657"/>
                        <a14:backgroundMark x1="77990" y1="1496" x2="79470" y2="1657"/>
                        <a14:backgroundMark x1="78092" y1="445" x2="78118" y2="2264"/>
                        <a14:backgroundMark x1="78602" y1="2425" x2="78602" y2="1132"/>
                        <a14:backgroundMark x1="78322" y1="889" x2="78041" y2="2425"/>
                        <a14:backgroundMark x1="77888" y1="2344" x2="77888" y2="2344"/>
                        <a14:backgroundMark x1="78220" y1="2425" x2="78220" y2="2425"/>
                        <a14:backgroundMark x1="77990" y1="2506" x2="77990" y2="2506"/>
                        <a14:backgroundMark x1="78220" y1="889" x2="78220" y2="889"/>
                        <a14:backgroundMark x1="66947" y1="23525" x2="66947" y2="23525"/>
                        <a14:backgroundMark x1="35272" y1="65562" x2="79087" y2="68310"/>
                        <a14:backgroundMark x1="79087" y1="68310" x2="95945" y2="66492"/>
                        <a14:backgroundMark x1="95945" y1="66492" x2="95460" y2="94665"/>
                        <a14:backgroundMark x1="95460" y1="94665" x2="34991" y2="94260"/>
                        <a14:backgroundMark x1="34991" y1="94260" x2="36700" y2="64673"/>
                        <a14:backgroundMark x1="36700" y1="64673" x2="36215" y2="64551"/>
                        <a14:backgroundMark x1="85565" y1="61681" x2="90105" y2="60994"/>
                        <a14:backgroundMark x1="90105" y1="60994" x2="93369" y2="61722"/>
                        <a14:backgroundMark x1="93369" y1="61722" x2="95103" y2="60509"/>
                        <a14:backgroundMark x1="95103" y1="60509" x2="96761" y2="63985"/>
                        <a14:backgroundMark x1="96761" y1="63985" x2="96557" y2="74778"/>
                        <a14:backgroundMark x1="97577" y1="60226" x2="97169" y2="65360"/>
                        <a14:backgroundMark x1="97169" y1="65360" x2="95741" y2="68351"/>
                        <a14:backgroundMark x1="95741" y1="68351" x2="97016" y2="60914"/>
                        <a14:backgroundMark x1="97016" y1="60914" x2="97628" y2="59620"/>
                        <a14:backgroundMark x1="96302" y1="60388" x2="97934" y2="58569"/>
                        <a14:backgroundMark x1="97246" y1="58650" x2="97679" y2="58731"/>
                        <a14:backgroundMark x1="97144" y1="59175" x2="97883" y2="58165"/>
                        <a14:backgroundMark x1="96991" y1="60469" x2="96327" y2="78698"/>
                        <a14:backgroundMark x1="96327" y1="78698" x2="97042" y2="66694"/>
                        <a14:backgroundMark x1="97042" y1="66694" x2="96940" y2="66330"/>
                        <a14:backgroundMark x1="94568" y1="67704" x2="45856" y2="65238"/>
                        <a14:backgroundMark x1="45856" y1="65238" x2="38944" y2="68068"/>
                        <a14:backgroundMark x1="38944" y1="68068" x2="34558" y2="78739"/>
                        <a14:backgroundMark x1="34558" y1="78739" x2="41265" y2="89369"/>
                        <a14:backgroundMark x1="41265" y1="89369" x2="90130" y2="95918"/>
                        <a14:backgroundMark x1="90130" y1="95918" x2="93854" y2="94988"/>
                        <a14:backgroundMark x1="93854" y1="94988" x2="96557" y2="88925"/>
                        <a14:backgroundMark x1="96557" y1="88925" x2="96378" y2="75020"/>
                        <a14:backgroundMark x1="96378" y1="75020" x2="94568" y2="68351"/>
                        <a14:backgroundMark x1="94568" y1="68351" x2="93675" y2="67381"/>
                        <a14:backgroundMark x1="42770" y1="62490" x2="39199" y2="61116"/>
                        <a14:backgroundMark x1="39199" y1="61116" x2="36368" y2="62813"/>
                        <a14:backgroundMark x1="36368" y1="62813" x2="35246" y2="68957"/>
                        <a14:backgroundMark x1="37694" y1="60550" x2="39735" y2="59297"/>
                        <a14:backgroundMark x1="39735" y1="59297" x2="41877" y2="60550"/>
                        <a14:backgroundMark x1="39403" y1="60428" x2="37235" y2="62328"/>
                        <a14:backgroundMark x1="37235" y1="62328" x2="34685" y2="69402"/>
                        <a14:backgroundMark x1="34685" y1="69402" x2="37261" y2="80437"/>
                        <a14:backgroundMark x1="37261" y1="80437" x2="40168" y2="80558"/>
                        <a14:backgroundMark x1="40168" y1="80558" x2="39582" y2="60954"/>
                        <a14:backgroundMark x1="39582" y1="60954" x2="39403" y2="60428"/>
                        <a14:backgroundMark x1="37924" y1="62126" x2="37924" y2="62894"/>
                        <a14:backgroundMark x1="38230" y1="62247" x2="37490" y2="63137"/>
                        <a14:backgroundMark x1="37618" y1="62611" x2="37031" y2="63662"/>
                        <a14:backgroundMark x1="38434" y1="62126" x2="36725" y2="66249"/>
                        <a14:backgroundMark x1="36725" y1="66249" x2="36725" y2="66249"/>
                        <a14:backgroundMark x1="35909" y1="64188" x2="38154" y2="79184"/>
                        <a14:backgroundMark x1="38154" y1="79184" x2="38154" y2="79184"/>
                        <a14:backgroundMark x1="35756" y1="70655" x2="35833" y2="74252"/>
                        <a14:backgroundMark x1="35833" y1="74252" x2="37847" y2="84842"/>
                        <a14:backgroundMark x1="38077" y1="78011" x2="37439" y2="82013"/>
                        <a14:backgroundMark x1="37439" y1="82013" x2="37465" y2="89329"/>
                        <a14:backgroundMark x1="37465" y1="89329" x2="39811" y2="93169"/>
                        <a14:backgroundMark x1="39811" y1="93169" x2="54093" y2="94907"/>
                        <a14:backgroundMark x1="54093" y1="94907" x2="61311" y2="94422"/>
                        <a14:backgroundMark x1="61311" y1="94422" x2="56006" y2="88844"/>
                        <a14:backgroundMark x1="56006" y1="88844" x2="38562" y2="80113"/>
                        <a14:backgroundMark x1="38562" y1="80113" x2="37261" y2="78537"/>
                        <a14:backgroundMark x1="55573" y1="66774" x2="56618" y2="77162"/>
                        <a14:backgroundMark x1="56618" y1="77162" x2="62994" y2="89208"/>
                        <a14:backgroundMark x1="62994" y1="89208" x2="74879" y2="90380"/>
                        <a14:backgroundMark x1="74879" y1="90380" x2="81714" y2="79951"/>
                        <a14:backgroundMark x1="81714" y1="79951" x2="61846" y2="68836"/>
                        <a14:backgroundMark x1="61846" y1="68836" x2="55062" y2="70776"/>
                        <a14:backgroundMark x1="91099" y1="64309" x2="84876" y2="68472"/>
                        <a14:backgroundMark x1="84876" y1="68472" x2="80031" y2="89046"/>
                        <a14:backgroundMark x1="80031" y1="89046" x2="88141" y2="94422"/>
                        <a14:backgroundMark x1="88141" y1="94422" x2="95435" y2="85570"/>
                        <a14:backgroundMark x1="95435" y1="85570" x2="94160" y2="69281"/>
                        <a14:backgroundMark x1="94160" y1="69281" x2="89441" y2="63460"/>
                        <a14:backgroundMark x1="89441" y1="63460" x2="88268" y2="63015"/>
                        <a14:backgroundMark x1="93191" y1="68836" x2="87478" y2="70331"/>
                        <a14:backgroundMark x1="87478" y1="70331" x2="86126" y2="93411"/>
                        <a14:backgroundMark x1="86126" y1="93411" x2="94568" y2="74212"/>
                        <a14:backgroundMark x1="94568" y1="74212" x2="90819" y2="63258"/>
                        <a14:backgroundMark x1="94083" y1="68189" x2="90411" y2="68472"/>
                        <a14:backgroundMark x1="90411" y1="68472" x2="88931" y2="84236"/>
                        <a14:backgroundMark x1="88931" y1="84236" x2="91915" y2="87551"/>
                        <a14:backgroundMark x1="93854" y1="69078" x2="89569" y2="73363"/>
                        <a14:backgroundMark x1="89569" y1="73363" x2="91099" y2="85691"/>
                        <a14:backgroundMark x1="91099" y1="85691" x2="93471" y2="72070"/>
                        <a14:backgroundMark x1="93471" y1="72070" x2="91099" y2="66613"/>
                        <a14:backgroundMark x1="92833" y1="65724" x2="88957" y2="67219"/>
                        <a14:backgroundMark x1="88957" y1="67219" x2="89875" y2="86378"/>
                        <a14:backgroundMark x1="89875" y1="86378" x2="94542" y2="77041"/>
                        <a14:backgroundMark x1="94542" y1="77041" x2="92170" y2="66936"/>
                        <a14:backgroundMark x1="92170" y1="66936" x2="91252" y2="65724"/>
                        <a14:backgroundMark x1="91992" y1="66492" x2="89773" y2="66694"/>
                        <a14:backgroundMark x1="89773" y1="66694" x2="88243" y2="81245"/>
                        <a14:backgroundMark x1="88243" y1="81245" x2="92935" y2="86459"/>
                        <a14:backgroundMark x1="92935" y1="86459" x2="93828" y2="74131"/>
                        <a14:backgroundMark x1="93828" y1="74131" x2="90972" y2="65198"/>
                        <a14:backgroundMark x1="92757" y1="70776" x2="92068" y2="78294"/>
                        <a14:backgroundMark x1="92068" y1="78294" x2="93191" y2="70655"/>
                        <a14:backgroundMark x1="85233" y1="74131" x2="85233" y2="7413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040" t="50441" r="1244" b="37655"/>
          <a:stretch/>
        </p:blipFill>
        <p:spPr>
          <a:xfrm>
            <a:off x="-2823166" y="-683735"/>
            <a:ext cx="16551275" cy="1755061"/>
          </a:xfrm>
          <a:prstGeom prst="rect">
            <a:avLst/>
          </a:prstGeom>
        </p:spPr>
      </p:pic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7EEEBE76-86E8-1F18-211D-6DFC1028CE5E}"/>
              </a:ext>
            </a:extLst>
          </p:cNvPr>
          <p:cNvSpPr/>
          <p:nvPr/>
        </p:nvSpPr>
        <p:spPr>
          <a:xfrm>
            <a:off x="3800335" y="3436636"/>
            <a:ext cx="246560" cy="158750"/>
          </a:xfrm>
          <a:prstGeom prst="roundRect">
            <a:avLst/>
          </a:prstGeom>
          <a:solidFill>
            <a:srgbClr val="FF0000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3910857-06DC-7747-4486-0A21290B3EE1}"/>
              </a:ext>
            </a:extLst>
          </p:cNvPr>
          <p:cNvGrpSpPr/>
          <p:nvPr/>
        </p:nvGrpSpPr>
        <p:grpSpPr>
          <a:xfrm>
            <a:off x="8853744" y="4303078"/>
            <a:ext cx="939985" cy="412750"/>
            <a:chOff x="7952084" y="4162670"/>
            <a:chExt cx="939985" cy="412750"/>
          </a:xfrm>
        </p:grpSpPr>
        <p:pic>
          <p:nvPicPr>
            <p:cNvPr id="9" name="Picture 2" descr="Retro Wooden Wind-Up Music Box Castle In The Sky – Alexnld.com">
              <a:extLst>
                <a:ext uri="{FF2B5EF4-FFF2-40B4-BE49-F238E27FC236}">
                  <a16:creationId xmlns:a16="http://schemas.microsoft.com/office/drawing/2014/main" id="{247A358D-FF77-DC54-9AD4-1E72EF736E4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2667" b="93500" l="10000" r="90000">
                          <a14:foregroundMark x1="42833" y1="59333" x2="42833" y2="59333"/>
                          <a14:foregroundMark x1="45333" y1="82167" x2="45333" y2="82167"/>
                          <a14:foregroundMark x1="62667" y1="93500" x2="62667" y2="93500"/>
                          <a14:foregroundMark x1="86000" y1="66833" x2="86000" y2="66833"/>
                          <a14:foregroundMark x1="85333" y1="66833" x2="85333" y2="66833"/>
                          <a14:foregroundMark x1="84167" y1="66000" x2="78167" y2="66833"/>
                          <a14:foregroundMark x1="86167" y1="66833" x2="80000" y2="65167"/>
                          <a14:foregroundMark x1="86000" y1="65167" x2="83833" y2="65833"/>
                          <a14:foregroundMark x1="86000" y1="67500" x2="84000" y2="66833"/>
                          <a14:foregroundMark x1="86000" y1="66833" x2="86000" y2="66833"/>
                          <a14:foregroundMark x1="48000" y1="6833" x2="48000" y2="6833"/>
                          <a14:foregroundMark x1="33500" y1="67333" x2="33500" y2="67333"/>
                          <a14:foregroundMark x1="50833" y1="59833" x2="50833" y2="59833"/>
                          <a14:foregroundMark x1="60667" y1="60167" x2="60667" y2="60167"/>
                          <a14:foregroundMark x1="87000" y1="64833" x2="87000" y2="64833"/>
                          <a14:foregroundMark x1="88000" y1="65333" x2="88000" y2="65333"/>
                          <a14:foregroundMark x1="87667" y1="68167" x2="82667" y2="68000"/>
                          <a14:foregroundMark x1="77500" y1="66833" x2="77500" y2="66833"/>
                          <a14:foregroundMark x1="49500" y1="3500" x2="48667" y2="6167"/>
                          <a14:foregroundMark x1="43699" y1="6894" x2="42833" y2="7667"/>
                          <a14:foregroundMark x1="43653" y1="6872" x2="43333" y2="9667"/>
                          <a14:foregroundMark x1="44000" y1="3833" x2="43763" y2="5902"/>
                          <a14:foregroundMark x1="42500" y1="3000" x2="42333" y2="9000"/>
                          <a14:foregroundMark x1="49833" y1="4000" x2="49500" y2="8000"/>
                          <a14:foregroundMark x1="44500" y1="2667" x2="44500" y2="2667"/>
                          <a14:foregroundMark x1="45667" y1="5500" x2="45667" y2="5500"/>
                          <a14:foregroundMark x1="80833" y1="66833" x2="80833" y2="66833"/>
                          <a14:backgroundMark x1="45000" y1="4500" x2="47500" y2="56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877" t="58362" b="29289"/>
            <a:stretch/>
          </p:blipFill>
          <p:spPr bwMode="auto">
            <a:xfrm>
              <a:off x="7952084" y="4162670"/>
              <a:ext cx="939985" cy="412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579A551F-EB21-72AA-AD7E-2157927B3D13}"/>
                </a:ext>
              </a:extLst>
            </p:cNvPr>
            <p:cNvSpPr/>
            <p:nvPr/>
          </p:nvSpPr>
          <p:spPr>
            <a:xfrm>
              <a:off x="8262731" y="4357118"/>
              <a:ext cx="246560" cy="158750"/>
            </a:xfrm>
            <a:prstGeom prst="roundRect">
              <a:avLst/>
            </a:prstGeom>
            <a:solidFill>
              <a:srgbClr val="FF0000">
                <a:alpha val="7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CF0695D9-B542-47E0-2F6B-2E958DC77757}"/>
                </a:ext>
              </a:extLst>
            </p:cNvPr>
            <p:cNvSpPr/>
            <p:nvPr/>
          </p:nvSpPr>
          <p:spPr>
            <a:xfrm>
              <a:off x="8064792" y="4388167"/>
              <a:ext cx="246560" cy="88655"/>
            </a:xfrm>
            <a:prstGeom prst="roundRect">
              <a:avLst/>
            </a:prstGeom>
            <a:solidFill>
              <a:srgbClr val="FF0000">
                <a:alpha val="7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38819102-9903-2960-6FCF-13470D9E5CC2}"/>
                </a:ext>
              </a:extLst>
            </p:cNvPr>
            <p:cNvSpPr/>
            <p:nvPr/>
          </p:nvSpPr>
          <p:spPr>
            <a:xfrm rot="16200000">
              <a:off x="8001214" y="4293267"/>
              <a:ext cx="158751" cy="88655"/>
            </a:xfrm>
            <a:prstGeom prst="roundRect">
              <a:avLst/>
            </a:prstGeom>
            <a:solidFill>
              <a:srgbClr val="FF0000">
                <a:alpha val="7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9D1BBDD2-67FC-5590-78B4-67E48FF0C88A}"/>
                </a:ext>
              </a:extLst>
            </p:cNvPr>
            <p:cNvSpPr/>
            <p:nvPr/>
          </p:nvSpPr>
          <p:spPr>
            <a:xfrm rot="10800000">
              <a:off x="7960835" y="4198366"/>
              <a:ext cx="158751" cy="88655"/>
            </a:xfrm>
            <a:prstGeom prst="roundRect">
              <a:avLst/>
            </a:prstGeom>
            <a:solidFill>
              <a:srgbClr val="FF0000">
                <a:alpha val="7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EE8FEFA-480E-984D-0C84-F25AA25A41CD}"/>
              </a:ext>
            </a:extLst>
          </p:cNvPr>
          <p:cNvGrpSpPr/>
          <p:nvPr/>
        </p:nvGrpSpPr>
        <p:grpSpPr>
          <a:xfrm>
            <a:off x="6496686" y="2319853"/>
            <a:ext cx="2562359" cy="3641454"/>
            <a:chOff x="5602112" y="2158013"/>
            <a:chExt cx="2562359" cy="3641454"/>
          </a:xfrm>
        </p:grpSpPr>
        <p:pic>
          <p:nvPicPr>
            <p:cNvPr id="18" name="Picture 2" descr="Nia Ballerina Jewelry Box Reflection | Black Ballerina | Music Box">
              <a:extLst>
                <a:ext uri="{FF2B5EF4-FFF2-40B4-BE49-F238E27FC236}">
                  <a16:creationId xmlns:a16="http://schemas.microsoft.com/office/drawing/2014/main" id="{16501D1E-9F3E-F18D-067E-5F42B3C228F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6321" b="93491" l="10000" r="90000">
                          <a14:foregroundMark x1="53208" y1="10283" x2="53208" y2="10283"/>
                          <a14:foregroundMark x1="51698" y1="8019" x2="51698" y2="8019"/>
                          <a14:foregroundMark x1="50566" y1="6415" x2="50566" y2="6415"/>
                          <a14:foregroundMark x1="33302" y1="89151" x2="33302" y2="89151"/>
                          <a14:foregroundMark x1="72736" y1="90094" x2="28585" y2="90000"/>
                          <a14:foregroundMark x1="77547" y1="93491" x2="18208" y2="91509"/>
                          <a14:foregroundMark x1="69623" y1="93491" x2="69623" y2="9349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651" r="14983"/>
            <a:stretch/>
          </p:blipFill>
          <p:spPr bwMode="auto">
            <a:xfrm>
              <a:off x="5602112" y="2158013"/>
              <a:ext cx="2562359" cy="36414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Rectangle 1">
              <a:extLst>
                <a:ext uri="{FF2B5EF4-FFF2-40B4-BE49-F238E27FC236}">
                  <a16:creationId xmlns:a16="http://schemas.microsoft.com/office/drawing/2014/main" id="{12AADA1E-DE57-32EA-8214-76B4996858D6}"/>
                </a:ext>
              </a:extLst>
            </p:cNvPr>
            <p:cNvSpPr/>
            <p:nvPr/>
          </p:nvSpPr>
          <p:spPr>
            <a:xfrm>
              <a:off x="5731659" y="4198366"/>
              <a:ext cx="2303263" cy="531019"/>
            </a:xfrm>
            <a:custGeom>
              <a:avLst/>
              <a:gdLst>
                <a:gd name="connsiteX0" fmla="*/ 0 w 2131813"/>
                <a:gd name="connsiteY0" fmla="*/ 0 h 485775"/>
                <a:gd name="connsiteX1" fmla="*/ 2131813 w 2131813"/>
                <a:gd name="connsiteY1" fmla="*/ 0 h 485775"/>
                <a:gd name="connsiteX2" fmla="*/ 2131813 w 2131813"/>
                <a:gd name="connsiteY2" fmla="*/ 485775 h 485775"/>
                <a:gd name="connsiteX3" fmla="*/ 0 w 2131813"/>
                <a:gd name="connsiteY3" fmla="*/ 485775 h 485775"/>
                <a:gd name="connsiteX4" fmla="*/ 0 w 2131813"/>
                <a:gd name="connsiteY4" fmla="*/ 0 h 485775"/>
                <a:gd name="connsiteX0" fmla="*/ 61913 w 2131813"/>
                <a:gd name="connsiteY0" fmla="*/ 40481 h 485775"/>
                <a:gd name="connsiteX1" fmla="*/ 2131813 w 2131813"/>
                <a:gd name="connsiteY1" fmla="*/ 0 h 485775"/>
                <a:gd name="connsiteX2" fmla="*/ 2131813 w 2131813"/>
                <a:gd name="connsiteY2" fmla="*/ 485775 h 485775"/>
                <a:gd name="connsiteX3" fmla="*/ 0 w 2131813"/>
                <a:gd name="connsiteY3" fmla="*/ 485775 h 485775"/>
                <a:gd name="connsiteX4" fmla="*/ 61913 w 2131813"/>
                <a:gd name="connsiteY4" fmla="*/ 40481 h 485775"/>
                <a:gd name="connsiteX0" fmla="*/ 78582 w 2131813"/>
                <a:gd name="connsiteY0" fmla="*/ 0 h 485775"/>
                <a:gd name="connsiteX1" fmla="*/ 2131813 w 2131813"/>
                <a:gd name="connsiteY1" fmla="*/ 0 h 485775"/>
                <a:gd name="connsiteX2" fmla="*/ 2131813 w 2131813"/>
                <a:gd name="connsiteY2" fmla="*/ 485775 h 485775"/>
                <a:gd name="connsiteX3" fmla="*/ 0 w 2131813"/>
                <a:gd name="connsiteY3" fmla="*/ 485775 h 485775"/>
                <a:gd name="connsiteX4" fmla="*/ 78582 w 2131813"/>
                <a:gd name="connsiteY4" fmla="*/ 0 h 485775"/>
                <a:gd name="connsiteX0" fmla="*/ 78582 w 2146100"/>
                <a:gd name="connsiteY0" fmla="*/ 0 h 485775"/>
                <a:gd name="connsiteX1" fmla="*/ 2146100 w 2146100"/>
                <a:gd name="connsiteY1" fmla="*/ 0 h 485775"/>
                <a:gd name="connsiteX2" fmla="*/ 2131813 w 2146100"/>
                <a:gd name="connsiteY2" fmla="*/ 485775 h 485775"/>
                <a:gd name="connsiteX3" fmla="*/ 0 w 2146100"/>
                <a:gd name="connsiteY3" fmla="*/ 485775 h 485775"/>
                <a:gd name="connsiteX4" fmla="*/ 78582 w 2146100"/>
                <a:gd name="connsiteY4" fmla="*/ 0 h 485775"/>
                <a:gd name="connsiteX0" fmla="*/ 78582 w 2265163"/>
                <a:gd name="connsiteY0" fmla="*/ 0 h 514350"/>
                <a:gd name="connsiteX1" fmla="*/ 2146100 w 2265163"/>
                <a:gd name="connsiteY1" fmla="*/ 0 h 514350"/>
                <a:gd name="connsiteX2" fmla="*/ 2265163 w 2265163"/>
                <a:gd name="connsiteY2" fmla="*/ 514350 h 514350"/>
                <a:gd name="connsiteX3" fmla="*/ 0 w 2265163"/>
                <a:gd name="connsiteY3" fmla="*/ 485775 h 514350"/>
                <a:gd name="connsiteX4" fmla="*/ 78582 w 2265163"/>
                <a:gd name="connsiteY4" fmla="*/ 0 h 514350"/>
                <a:gd name="connsiteX0" fmla="*/ 116682 w 2303263"/>
                <a:gd name="connsiteY0" fmla="*/ 0 h 526256"/>
                <a:gd name="connsiteX1" fmla="*/ 2184200 w 2303263"/>
                <a:gd name="connsiteY1" fmla="*/ 0 h 526256"/>
                <a:gd name="connsiteX2" fmla="*/ 2303263 w 2303263"/>
                <a:gd name="connsiteY2" fmla="*/ 514350 h 526256"/>
                <a:gd name="connsiteX3" fmla="*/ 0 w 2303263"/>
                <a:gd name="connsiteY3" fmla="*/ 526256 h 526256"/>
                <a:gd name="connsiteX4" fmla="*/ 116682 w 2303263"/>
                <a:gd name="connsiteY4" fmla="*/ 0 h 526256"/>
                <a:gd name="connsiteX0" fmla="*/ 107157 w 2303263"/>
                <a:gd name="connsiteY0" fmla="*/ 0 h 531019"/>
                <a:gd name="connsiteX1" fmla="*/ 2184200 w 2303263"/>
                <a:gd name="connsiteY1" fmla="*/ 4763 h 531019"/>
                <a:gd name="connsiteX2" fmla="*/ 2303263 w 2303263"/>
                <a:gd name="connsiteY2" fmla="*/ 519113 h 531019"/>
                <a:gd name="connsiteX3" fmla="*/ 0 w 2303263"/>
                <a:gd name="connsiteY3" fmla="*/ 531019 h 531019"/>
                <a:gd name="connsiteX4" fmla="*/ 107157 w 2303263"/>
                <a:gd name="connsiteY4" fmla="*/ 0 h 531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263" h="531019">
                  <a:moveTo>
                    <a:pt x="107157" y="0"/>
                  </a:moveTo>
                  <a:lnTo>
                    <a:pt x="2184200" y="4763"/>
                  </a:lnTo>
                  <a:lnTo>
                    <a:pt x="2303263" y="519113"/>
                  </a:lnTo>
                  <a:lnTo>
                    <a:pt x="0" y="531019"/>
                  </a:lnTo>
                  <a:lnTo>
                    <a:pt x="107157" y="0"/>
                  </a:lnTo>
                  <a:close/>
                </a:path>
              </a:pathLst>
            </a:custGeom>
            <a:solidFill>
              <a:srgbClr val="EBB6CA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60F749FB-936B-ED2C-A6E2-4113C86970F1}"/>
              </a:ext>
            </a:extLst>
          </p:cNvPr>
          <p:cNvSpPr/>
          <p:nvPr/>
        </p:nvSpPr>
        <p:spPr>
          <a:xfrm rot="16200000">
            <a:off x="7402474" y="3564993"/>
            <a:ext cx="757237" cy="158750"/>
          </a:xfrm>
          <a:prstGeom prst="roundRect">
            <a:avLst/>
          </a:prstGeom>
          <a:solidFill>
            <a:srgbClr val="FF0000">
              <a:alpha val="8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0BA271E1-E8C6-3CAB-8FFC-F60D95472E93}"/>
              </a:ext>
            </a:extLst>
          </p:cNvPr>
          <p:cNvSpPr/>
          <p:nvPr/>
        </p:nvSpPr>
        <p:spPr>
          <a:xfrm rot="14272754">
            <a:off x="7776858" y="3529811"/>
            <a:ext cx="285450" cy="45719"/>
          </a:xfrm>
          <a:prstGeom prst="roundRect">
            <a:avLst/>
          </a:prstGeom>
          <a:solidFill>
            <a:srgbClr val="FF0000">
              <a:alpha val="8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F59E3ADC-C88D-1E0D-7A1A-BFEC4BCB3266}"/>
              </a:ext>
            </a:extLst>
          </p:cNvPr>
          <p:cNvSpPr/>
          <p:nvPr/>
        </p:nvSpPr>
        <p:spPr>
          <a:xfrm rot="18806010">
            <a:off x="7493491" y="3503619"/>
            <a:ext cx="285450" cy="45719"/>
          </a:xfrm>
          <a:prstGeom prst="roundRect">
            <a:avLst/>
          </a:prstGeom>
          <a:solidFill>
            <a:srgbClr val="FF0000">
              <a:alpha val="8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534392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41444F490B10C45A279B0383115D26D" ma:contentTypeVersion="2" ma:contentTypeDescription="Crée un document." ma:contentTypeScope="" ma:versionID="37b2b0a35f450033140b44121fcf104a">
  <xsd:schema xmlns:xsd="http://www.w3.org/2001/XMLSchema" xmlns:xs="http://www.w3.org/2001/XMLSchema" xmlns:p="http://schemas.microsoft.com/office/2006/metadata/properties" xmlns:ns3="c3a97ae1-1078-4f52-97c7-e1e75f184270" targetNamespace="http://schemas.microsoft.com/office/2006/metadata/properties" ma:root="true" ma:fieldsID="6cf98f67490a83722a01f9dfd5fe46d6" ns3:_="">
    <xsd:import namespace="c3a97ae1-1078-4f52-97c7-e1e75f184270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3a97ae1-1078-4f52-97c7-e1e75f18427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54C41FC-B63F-4F80-BFB8-F9485B928F8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3a97ae1-1078-4f52-97c7-e1e75f18427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22BEDE7-C393-4BEB-ABF2-D3E1619D3BAB}">
  <ds:schemaRefs>
    <ds:schemaRef ds:uri="http://schemas.microsoft.com/office/2006/documentManagement/types"/>
    <ds:schemaRef ds:uri="http://purl.org/dc/terms/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c3a97ae1-1078-4f52-97c7-e1e75f184270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A45D7377-D4CF-4927-B0BE-69F0210A071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582</TotalTime>
  <Words>407</Words>
  <Application>Microsoft Office PowerPoint</Application>
  <PresentationFormat>Widescreen</PresentationFormat>
  <Paragraphs>82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Arial</vt:lpstr>
      <vt:lpstr>Calibri</vt:lpstr>
      <vt:lpstr>Calibri Light</vt:lpstr>
      <vt:lpstr>Futura Hv BT</vt:lpstr>
      <vt:lpstr>Futura Lt BT</vt:lpstr>
      <vt:lpstr>Wingdings 3</vt:lpstr>
      <vt:lpstr>Office Theme</vt:lpstr>
      <vt:lpstr>PUZZLE</vt:lpstr>
      <vt:lpstr>Enigme Boite à Musique</vt:lpstr>
      <vt:lpstr>DESCRIPTION BOITE A MUSIQUE</vt:lpstr>
      <vt:lpstr>DESCRIPTION TABLEAU VOCATION DE L’ENFANCE</vt:lpstr>
      <vt:lpstr>DESCRIPTION TABLEAU PLUSIEURS HEURES D’ENTRAINEMENTS</vt:lpstr>
      <vt:lpstr>DESCRIPTION SCENE</vt:lpstr>
      <vt:lpstr>SOLUTION RECUPERER LES ELEMENTS </vt:lpstr>
      <vt:lpstr>SOLUTION RECUPERER LES ELEMENTS </vt:lpstr>
      <vt:lpstr>SOLUTION RECUPERER LES ELEMENTS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PUZZLE</dc:title>
  <dc:creator>Max FERRIER</dc:creator>
  <cp:lastModifiedBy>Max FERRIER</cp:lastModifiedBy>
  <cp:revision>4</cp:revision>
  <dcterms:created xsi:type="dcterms:W3CDTF">2023-02-20T11:22:24Z</dcterms:created>
  <dcterms:modified xsi:type="dcterms:W3CDTF">2023-02-22T14:58:59Z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0x010100841444F490B10C45A279B0383115D26D</vt:lpwstr>
  </property>
</Properties>
</file>